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5" r:id="rId10"/>
    <p:sldId id="266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D1709C8F-10E1-4F92-95FA-BA8AF9118225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Relationship Id="rId7" Type="http://schemas.openxmlformats.org/officeDocument/2006/relationships/image" Target="../media/image3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Relationship Id="rId7" Type="http://schemas.openxmlformats.org/officeDocument/2006/relationships/image" Target="../media/image4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28C17-DEFA-DD34-C15D-0BBB1B6CD998}"/>
              </a:ext>
            </a:extLst>
          </p:cNvPr>
          <p:cNvSpPr txBox="1"/>
          <p:nvPr/>
        </p:nvSpPr>
        <p:spPr>
          <a:xfrm>
            <a:off x="218768" y="-346757"/>
            <a:ext cx="11754464" cy="12475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ts val="1440"/>
              </a:lnSpc>
              <a:spcBef>
                <a:spcPts val="750"/>
              </a:spcBef>
              <a:spcAft>
                <a:spcPts val="2250"/>
              </a:spcAft>
              <a:buNone/>
            </a:pPr>
            <a:r>
              <a:rPr lang="ru-RU" sz="2000" b="1" kern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600">
              <a:solidFill>
                <a:srgbClr val="FF0000"/>
              </a:solidFill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«ГОРКИ-</a:t>
            </a:r>
            <a:r>
              <a:rPr lang="en-US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(ДОШКОЛЬНОЕ ОТДЕЛЕНИЕ)</a:t>
            </a:r>
            <a:endParaRPr lang="ru-RU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9600" b="1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ПЯТЫЙ   МОДУЛЬ</a:t>
            </a:r>
            <a:endParaRPr lang="ru-RU" sz="9600" b="1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25.02.2025-02.03.2025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 школе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833877" y="6101671"/>
            <a:ext cx="3178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Экскурсия в начальную школу.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7824" r="12888"/>
          <a:stretch>
            <a:fillRect/>
          </a:stretch>
        </p:blipFill>
        <p:spPr>
          <a:xfrm>
            <a:off x="203606" y="756329"/>
            <a:ext cx="3408888" cy="305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19" y="3566941"/>
            <a:ext cx="3178167" cy="238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7"/>
          <a:stretch>
            <a:fillRect/>
          </a:stretch>
        </p:blipFill>
        <p:spPr>
          <a:xfrm>
            <a:off x="3676404" y="907434"/>
            <a:ext cx="3679104" cy="222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B25CAD-E67F-2DAF-CC2A-EAACF3297F56}"/>
              </a:ext>
            </a:extLst>
          </p:cNvPr>
          <p:cNvSpPr txBox="1"/>
          <p:nvPr/>
        </p:nvSpPr>
        <p:spPr>
          <a:xfrm>
            <a:off x="7034981" y="6112880"/>
            <a:ext cx="5157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Первоклассники делятся опытом учёбы в школе.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BCE4D1-FEAC-6CF2-8D99-768CC75BB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96" y="3918116"/>
            <a:ext cx="3676404" cy="20324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26A748-951D-3A79-885F-2A608F614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79" y="1830016"/>
            <a:ext cx="4554878" cy="221718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03.03.2025-09.03.202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3634749" y="6240049"/>
            <a:ext cx="4558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000000"/>
                </a:solidFill>
                <a:latin typeface="Arial Narrow" panose="020b0606020202030204" pitchFamily="34" charset="0"/>
              </a:rPr>
              <a:t>Продуктивная деятельность</a:t>
            </a:r>
            <a:endParaRPr lang="ru-RU" sz="2000" b="1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0" y="3699900"/>
            <a:ext cx="3935885" cy="295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48" y="761961"/>
            <a:ext cx="3841375" cy="288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FEFC6E-AD87-F82B-F55B-98A78B6F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138" y="731184"/>
            <a:ext cx="2103935" cy="280524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7F539-B929-E284-DE30-34D492607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073" y="894153"/>
            <a:ext cx="3640203" cy="2729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0E83AA-3183-357B-8736-9F7562BD2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57" y="3306224"/>
            <a:ext cx="2524453" cy="33547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20A53C-DF69-BE9C-4B71-00734BF99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b="8050"/>
          <a:stretch>
            <a:fillRect/>
          </a:stretch>
        </p:blipFill>
        <p:spPr>
          <a:xfrm>
            <a:off x="5027901" y="3776047"/>
            <a:ext cx="3327506" cy="241511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11.03.2025-16.03.2025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8249265" y="38253"/>
            <a:ext cx="3873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3712447" y="5642117"/>
            <a:ext cx="5758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Опытно-экспериментальная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731183"/>
            <a:ext cx="2735233" cy="273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6" y="1077850"/>
            <a:ext cx="3656844" cy="365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B56989-FCDA-8F75-D9D1-35579C2CD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146" y="846551"/>
            <a:ext cx="2596134" cy="34615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FB6B29-3DCF-EF0B-E11C-A21325BD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574" y="1077850"/>
            <a:ext cx="2662350" cy="3549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43624D-BFB0-52BF-A4C8-E20B0BCB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6" y="4249033"/>
            <a:ext cx="3095931" cy="23219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6EA0CB-A81D-C1AD-E4DD-40454B9DE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7" y="4008041"/>
            <a:ext cx="3431458" cy="25735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17.03.2025-23.03.2025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622931" y="38253"/>
            <a:ext cx="450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Праздничное мероприятие «Широкая Масленица».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/>
          <a:stretch>
            <a:fillRect/>
          </a:stretch>
        </p:blipFill>
        <p:spPr>
          <a:xfrm>
            <a:off x="147146" y="779766"/>
            <a:ext cx="4063425" cy="262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9" y="2265388"/>
            <a:ext cx="3927390" cy="294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3" r="3942"/>
          <a:stretch>
            <a:fillRect/>
          </a:stretch>
        </p:blipFill>
        <p:spPr>
          <a:xfrm>
            <a:off x="3149092" y="3644405"/>
            <a:ext cx="3844376" cy="259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EF0D07-2FEC-821C-5615-738F09027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/>
          <a:stretch>
            <a:fillRect/>
          </a:stretch>
        </p:blipFill>
        <p:spPr>
          <a:xfrm>
            <a:off x="4875634" y="710915"/>
            <a:ext cx="3941064" cy="24621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ABA711-0FBC-4C3F-BC42-A8A491B0BE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9902"/>
          <a:stretch>
            <a:fillRect/>
          </a:stretch>
        </p:blipFill>
        <p:spPr>
          <a:xfrm>
            <a:off x="9330351" y="684584"/>
            <a:ext cx="2627319" cy="32787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CC62A3-6670-E57A-68F7-8FBBDAF9F521}"/>
              </a:ext>
            </a:extLst>
          </p:cNvPr>
          <p:cNvSpPr txBox="1"/>
          <p:nvPr/>
        </p:nvSpPr>
        <p:spPr>
          <a:xfrm>
            <a:off x="5202936" y="3076338"/>
            <a:ext cx="394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«Папа, мама, я –спортивная семья» спортивное развлечение с родителями</a:t>
            </a:r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40E6EC-C662-705A-9825-B8D2B23C2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31" y="3722669"/>
            <a:ext cx="3630483" cy="301941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6309959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24.03.2025-30.03.2025</a:t>
            </a: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842385"/>
            <a:ext cx="3448820" cy="258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16" y="758123"/>
            <a:ext cx="3673517" cy="275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DAE11D-86BE-7125-DA96-FE8A15633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701" y="1076886"/>
            <a:ext cx="3814714" cy="286971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7C6A28-4662-D8EB-6E9C-A12A9444F6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856" t="15040" r="15537" b="10697"/>
          <a:stretch>
            <a:fillRect/>
          </a:stretch>
        </p:blipFill>
        <p:spPr>
          <a:xfrm>
            <a:off x="8131555" y="3428999"/>
            <a:ext cx="3253888" cy="31556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4480C2-F50C-C04E-C528-8BD265C28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t="10350" r="27092" b="15845"/>
          <a:stretch>
            <a:fillRect/>
          </a:stretch>
        </p:blipFill>
        <p:spPr>
          <a:xfrm>
            <a:off x="199696" y="3826838"/>
            <a:ext cx="3581231" cy="27551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AF202F-3C0A-EFD9-2648-3B1378411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14919" r="29596" b="6447"/>
          <a:stretch>
            <a:fillRect/>
          </a:stretch>
        </p:blipFill>
        <p:spPr>
          <a:xfrm>
            <a:off x="4329297" y="3826838"/>
            <a:ext cx="3253888" cy="28455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782C19-05BA-735F-45E3-BD80F19F5800}"/>
              </a:ext>
            </a:extLst>
          </p:cNvPr>
          <p:cNvSpPr txBox="1"/>
          <p:nvPr/>
        </p:nvSpPr>
        <p:spPr>
          <a:xfrm>
            <a:off x="2236076" y="3412857"/>
            <a:ext cx="2421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Спектакли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6792395" y="135093"/>
            <a:ext cx="6096000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31.03.2025-06.04.2025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71603"/>
            <a:ext cx="4614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ФЭМП с использованием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конструктора «ТИКО».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7" y="919846"/>
            <a:ext cx="3000511" cy="225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4" y="3186365"/>
            <a:ext cx="3667954" cy="275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76" y="919846"/>
            <a:ext cx="2843241" cy="213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5D9DE1-04EF-3791-858C-07F2DDB12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5"/>
          <a:stretch>
            <a:fillRect/>
          </a:stretch>
        </p:blipFill>
        <p:spPr>
          <a:xfrm>
            <a:off x="8233042" y="1590938"/>
            <a:ext cx="3507487" cy="37111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2DE9E9-6095-B060-8EE7-FEC6B1B41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21485" b="13043"/>
          <a:stretch>
            <a:fillRect/>
          </a:stretch>
        </p:blipFill>
        <p:spPr>
          <a:xfrm>
            <a:off x="5372237" y="2631362"/>
            <a:ext cx="2218399" cy="38617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8E1B38-54E5-21E7-4FA1-C696569142CC}"/>
              </a:ext>
            </a:extLst>
          </p:cNvPr>
          <p:cNvSpPr txBox="1"/>
          <p:nvPr/>
        </p:nvSpPr>
        <p:spPr>
          <a:xfrm>
            <a:off x="4793226" y="1590938"/>
            <a:ext cx="4614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ФЭМП</a:t>
            </a:r>
          </a:p>
        </p:txBody>
      </p:sp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(игры и творчество ко Дню Космонавтики)</a:t>
            </a:r>
            <a:endParaRPr lang="ru-RU" sz="24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07.04.2025-13.04.2025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39262" y="3329482"/>
            <a:ext cx="632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Продуктивная деятельность на тему «Космос»</a:t>
            </a:r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877595"/>
            <a:ext cx="3069014" cy="230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33" y="886423"/>
            <a:ext cx="3295662" cy="247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7C385B-599C-9DB7-F7BC-63B5CC30F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018" y="1209893"/>
            <a:ext cx="4937724" cy="19701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D1E393-CF87-4DFA-1641-D7F36ED152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092"/>
          <a:stretch>
            <a:fillRect/>
          </a:stretch>
        </p:blipFill>
        <p:spPr>
          <a:xfrm>
            <a:off x="7372837" y="3354345"/>
            <a:ext cx="4475593" cy="2782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29DC5E-64DA-A0BE-4E7B-B209C666346D}"/>
              </a:ext>
            </a:extLst>
          </p:cNvPr>
          <p:cNvSpPr txBox="1"/>
          <p:nvPr/>
        </p:nvSpPr>
        <p:spPr>
          <a:xfrm>
            <a:off x="7839361" y="6168784"/>
            <a:ext cx="4009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 Бумажное моделирование «Космос»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71BB15-B86A-F3DB-3239-C5A2CADB2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3" y="3737555"/>
            <a:ext cx="2065796" cy="27543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2A8D80-6DD5-FCFC-0774-382FF7B18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57" y="3803942"/>
            <a:ext cx="3710617" cy="27829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30</Paragraphs>
  <Slides>9</Slides>
  <Notes>0</Notes>
  <TotalTime>165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Calibri Light</vt:lpstr>
      <vt:lpstr>Calibri</vt:lpstr>
      <vt:lpstr>Times New Roman</vt:lpstr>
      <vt:lpstr>Aptos Narrow</vt:lpstr>
      <vt:lpstr>Arial Narrow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 Невмятуллина</dc:creator>
  <cp:lastModifiedBy>detsad_51@outlook.com</cp:lastModifiedBy>
  <cp:revision>20</cp:revision>
  <dcterms:created xsi:type="dcterms:W3CDTF">2025-04-09T18:05:13Z</dcterms:created>
  <dcterms:modified xsi:type="dcterms:W3CDTF">2025-05-16T11:25:42Z</dcterms:modified>
</cp:coreProperties>
</file>