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Relationship Id="rId7" Type="http://schemas.openxmlformats.org/officeDocument/2006/relationships/image" Target="../media/image3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Relationship Id="rId8" Type="http://schemas.openxmlformats.org/officeDocument/2006/relationships/image" Target="../media/image3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F72A69-B8E4-AEEB-D029-8ED6414F9EF3}"/>
              </a:ext>
            </a:extLst>
          </p:cNvPr>
          <p:cNvSpPr txBox="1"/>
          <p:nvPr/>
        </p:nvSpPr>
        <p:spPr>
          <a:xfrm>
            <a:off x="218768" y="-346757"/>
            <a:ext cx="11754464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ru-RU" sz="20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>
              <a:solidFill>
                <a:srgbClr val="FF0000"/>
              </a:solidFill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«ГОРКИ-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(ДОШКОЛЬНОЕ ОТДЕЛЕНИЕ)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ТРЕТИЙ 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25.11.2024-01.12.2024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931069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друг!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4490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Игра – викторина: «Книги – лучшие друзья».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901" r="-1030"/>
          <a:stretch>
            <a:fillRect/>
          </a:stretch>
        </p:blipFill>
        <p:spPr>
          <a:xfrm>
            <a:off x="199696" y="993879"/>
            <a:ext cx="3827930" cy="299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t="21226" r="-1"/>
          <a:stretch>
            <a:fillRect/>
          </a:stretch>
        </p:blipFill>
        <p:spPr>
          <a:xfrm>
            <a:off x="1908050" y="2492371"/>
            <a:ext cx="4027048" cy="317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FDF6E-405F-71F4-8EEC-54A44ADB0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517" y="2702164"/>
            <a:ext cx="4066496" cy="228740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673B2-672D-7712-4770-B395BDACF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006" y="675463"/>
            <a:ext cx="4065037" cy="228658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75921D-80BE-7EAC-BB84-7D6C9975CD37}"/>
              </a:ext>
            </a:extLst>
          </p:cNvPr>
          <p:cNvSpPr txBox="1"/>
          <p:nvPr/>
        </p:nvSpPr>
        <p:spPr>
          <a:xfrm>
            <a:off x="9751735" y="1344526"/>
            <a:ext cx="2440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«Книги своими руками»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45A111-166A-EE7D-0004-4C9DB89D52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15" t="5909" r="9000" b="1856"/>
          <a:stretch>
            <a:fillRect/>
          </a:stretch>
        </p:blipFill>
        <p:spPr>
          <a:xfrm>
            <a:off x="5735980" y="3646698"/>
            <a:ext cx="3064683" cy="262424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02.12.2024-08.12.2024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Творческая лаборатория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915440" y="5031000"/>
            <a:ext cx="34994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 Narrow" panose="020b0606020202030204" pitchFamily="34" charset="0"/>
              </a:rPr>
              <a:t>Экспериментальная деятельность: «Свойство песка».</a:t>
            </a:r>
          </a:p>
          <a:p>
            <a:pPr algn="r"/>
            <a:r>
              <a:rPr lang="ru-RU" sz="1400" b="1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697083"/>
            <a:ext cx="4214130" cy="421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9F3BFF-8F94-9A84-A6D8-1DB83976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859" y="1737953"/>
            <a:ext cx="3280228" cy="18451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91DA56-5D42-4692-C091-76C53E940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38" y="919518"/>
            <a:ext cx="3622281" cy="203753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80774-E4D2-6BF2-0717-335664BAF68B}"/>
              </a:ext>
            </a:extLst>
          </p:cNvPr>
          <p:cNvSpPr txBox="1"/>
          <p:nvPr/>
        </p:nvSpPr>
        <p:spPr>
          <a:xfrm>
            <a:off x="8996515" y="1080680"/>
            <a:ext cx="304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«Рождественские чтения»</a:t>
            </a: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3A4278-553A-8E2A-A23E-BE5A0B69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51" y="3429000"/>
            <a:ext cx="3773068" cy="282980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D37A17-CE1C-3C55-BDE9-AC3451CA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80" y="3944764"/>
            <a:ext cx="3183252" cy="23874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7DE703-CA8B-2164-89B8-DAD4D7FADB75}"/>
              </a:ext>
            </a:extLst>
          </p:cNvPr>
          <p:cNvSpPr txBox="1"/>
          <p:nvPr/>
        </p:nvSpPr>
        <p:spPr>
          <a:xfrm>
            <a:off x="5947286" y="6411911"/>
            <a:ext cx="5055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Художественно-эстетическое развитие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09.12.2024-15.12.2024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3547072" y="1108717"/>
            <a:ext cx="2696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Спортивное мероприятие «Быстрые и ловкие».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725552"/>
            <a:ext cx="3050035" cy="305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70" y="2132582"/>
            <a:ext cx="3286009" cy="3286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C5FEA8-29B8-5554-9E01-2CAF71363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879" y="2451618"/>
            <a:ext cx="3023822" cy="226786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EB7793-1AFE-8233-4E6B-7A0D5F9027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7867"/>
          <a:stretch>
            <a:fillRect/>
          </a:stretch>
        </p:blipFill>
        <p:spPr>
          <a:xfrm>
            <a:off x="7784437" y="859823"/>
            <a:ext cx="3956180" cy="184355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1FCF51-0BD3-2C53-03A0-B59DFA51D337}"/>
              </a:ext>
            </a:extLst>
          </p:cNvPr>
          <p:cNvSpPr txBox="1"/>
          <p:nvPr/>
        </p:nvSpPr>
        <p:spPr>
          <a:xfrm>
            <a:off x="9495926" y="2878621"/>
            <a:ext cx="2696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Спортивные соревнования между школьниками и дошколятами.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EA7C21-50E2-3DDE-B211-5965B90AB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5055" r="14945" b="22795"/>
          <a:stretch>
            <a:fillRect/>
          </a:stretch>
        </p:blipFill>
        <p:spPr>
          <a:xfrm>
            <a:off x="453574" y="4659048"/>
            <a:ext cx="3002607" cy="205254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709E40-E2EA-11BE-30E4-20D050B09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31096" r="12763" b="40523"/>
          <a:stretch>
            <a:fillRect/>
          </a:stretch>
        </p:blipFill>
        <p:spPr>
          <a:xfrm>
            <a:off x="8203195" y="4203585"/>
            <a:ext cx="3286010" cy="24473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3C95A0-3373-3B86-F7DC-66686E1C51B0}"/>
              </a:ext>
            </a:extLst>
          </p:cNvPr>
          <p:cNvSpPr txBox="1"/>
          <p:nvPr/>
        </p:nvSpPr>
        <p:spPr>
          <a:xfrm>
            <a:off x="4129560" y="5591196"/>
            <a:ext cx="2696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Спортивные соревнования на улице «Весёлые старты».</a:t>
            </a:r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16.12.2024-22.12.2024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Театр детей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299860" y="3027200"/>
            <a:ext cx="2558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Кукольный спектакль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 «Рони, дочь разбойника»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12" y="2175891"/>
            <a:ext cx="3430786" cy="25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776560"/>
            <a:ext cx="3127699" cy="234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C9894A-EEE0-9758-FA78-A94482910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366" y="428086"/>
            <a:ext cx="3224784" cy="2413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772CD7-2802-08CF-8700-EAD3C7A6C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472" y="1373870"/>
            <a:ext cx="2740173" cy="20551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67B983-5C98-0BFC-52CD-A21D4D2AFF02}"/>
              </a:ext>
            </a:extLst>
          </p:cNvPr>
          <p:cNvSpPr txBox="1"/>
          <p:nvPr/>
        </p:nvSpPr>
        <p:spPr>
          <a:xfrm>
            <a:off x="6677590" y="2977453"/>
            <a:ext cx="1780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Экскурсия в музей театра</a:t>
            </a: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C66938-DD35-ADFF-4D91-499D32B61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5" y="4099302"/>
            <a:ext cx="3207161" cy="25730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A1401A-35EB-DF9B-4321-B9EEBEE4E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653" y="3759603"/>
            <a:ext cx="2732501" cy="28932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36BFF7-0D62-A445-A46C-A53E5908E972}"/>
              </a:ext>
            </a:extLst>
          </p:cNvPr>
          <p:cNvSpPr txBox="1"/>
          <p:nvPr/>
        </p:nvSpPr>
        <p:spPr>
          <a:xfrm>
            <a:off x="3994513" y="5206221"/>
            <a:ext cx="2848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Показ спектаклей новогодней тематики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23.12.2024-29.12.2024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4009716" y="5156612"/>
            <a:ext cx="27562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Педагогические мероприятия</a:t>
            </a:r>
          </a:p>
          <a:p>
            <a:pPr algn="ctr"/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7" y="807200"/>
            <a:ext cx="3050837" cy="305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94" y="1684199"/>
            <a:ext cx="2887802" cy="288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E2DFC-64A2-538A-AD88-3978B3B20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622" y="807200"/>
            <a:ext cx="1966350" cy="2621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A8A3BA-0A23-8306-3ED1-FC439A744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7923" y="1196973"/>
            <a:ext cx="2531271" cy="33750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2217D0-223E-8DE4-6789-CE27302EAEA0}"/>
              </a:ext>
            </a:extLst>
          </p:cNvPr>
          <p:cNvSpPr txBox="1"/>
          <p:nvPr/>
        </p:nvSpPr>
        <p:spPr>
          <a:xfrm>
            <a:off x="6211671" y="3535897"/>
            <a:ext cx="2756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«Азы программирования» (экскурсия в школу)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69E185-1401-DA82-8ED1-6CCAFCFB5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8" y="4086681"/>
            <a:ext cx="3514968" cy="26362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00510E-C5BA-64AC-307C-50B1CEF0B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53" y="4289125"/>
            <a:ext cx="3661524" cy="243378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(Новогодние игры, традиции, творчество)</a:t>
            </a:r>
            <a:endParaRPr lang="ru-RU" sz="32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30.12.2024-07.01.2025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5688613" y="1662998"/>
            <a:ext cx="24712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«Новогодние фантазии»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2" y="877595"/>
            <a:ext cx="2729802" cy="204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1451"/>
          <a:stretch>
            <a:fillRect/>
          </a:stretch>
        </p:blipFill>
        <p:spPr>
          <a:xfrm>
            <a:off x="8453934" y="1274451"/>
            <a:ext cx="3625362" cy="218928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20334" r="12395" b="6685"/>
          <a:stretch>
            <a:fillRect/>
          </a:stretch>
        </p:blipFill>
        <p:spPr>
          <a:xfrm>
            <a:off x="5394496" y="2697876"/>
            <a:ext cx="3635910" cy="246152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4" y="1384274"/>
            <a:ext cx="2461522" cy="246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ACA33D9B-5512-06E0-F37D-7FC82CF880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D04064-4D7E-BBA1-A2AF-CC7BDFF47D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4088" r="19893" b="8510"/>
          <a:stretch>
            <a:fillRect/>
          </a:stretch>
        </p:blipFill>
        <p:spPr>
          <a:xfrm>
            <a:off x="413567" y="3845796"/>
            <a:ext cx="3864078" cy="25247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174A84-B16D-9A5A-8CE5-976F27D0D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29" r="38602"/>
          <a:stretch>
            <a:fillRect/>
          </a:stretch>
        </p:blipFill>
        <p:spPr>
          <a:xfrm>
            <a:off x="7914357" y="4388794"/>
            <a:ext cx="4164613" cy="231829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7260D3-CBD9-8D67-699A-75DC2339C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71" y="4708318"/>
            <a:ext cx="2402258" cy="192727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32</Paragraphs>
  <Slides>8</Slides>
  <Notes>0</Notes>
  <TotalTime>172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5">
      <vt:lpstr>Arial</vt:lpstr>
      <vt:lpstr>Calibri Light</vt:lpstr>
      <vt:lpstr>Calibri</vt:lpstr>
      <vt:lpstr>Times New Roman</vt:lpstr>
      <vt:lpstr>Aptos Narrow</vt:lpstr>
      <vt:lpstr>Arial Narrow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Невмятуллина</dc:creator>
  <cp:lastModifiedBy>detsad_51@outlook.com</cp:lastModifiedBy>
  <cp:revision>15</cp:revision>
  <dcterms:created xsi:type="dcterms:W3CDTF">2025-04-09T18:05:13Z</dcterms:created>
  <dcterms:modified xsi:type="dcterms:W3CDTF">2025-05-16T11:08:27Z</dcterms:modified>
</cp:coreProperties>
</file>