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Relationship Id="rId8" Type="http://schemas.openxmlformats.org/officeDocument/2006/relationships/image" Target="../media/image4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57D06-FDE5-95B4-7887-7E4134CB652A}"/>
              </a:ext>
            </a:extLst>
          </p:cNvPr>
          <p:cNvSpPr txBox="1"/>
          <p:nvPr/>
        </p:nvSpPr>
        <p:spPr>
          <a:xfrm>
            <a:off x="218768" y="-346757"/>
            <a:ext cx="11754464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ru-RU" sz="20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>
              <a:solidFill>
                <a:srgbClr val="FF0000"/>
              </a:solidFill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«ГОРКИ-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(ДОШКОЛЬНОЕ ОТДЕЛЕНИЕ)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</a:rPr>
              <a:t>ВТОРОЙ 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14.102024-20.102024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363114" y="5588943"/>
            <a:ext cx="4180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Консультация для родителей: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«Безопасность на дороге».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Акция: «Сдай макулатуру – спаси дерево».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787108"/>
            <a:ext cx="1496369" cy="266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2" b="25706"/>
          <a:stretch>
            <a:fillRect/>
          </a:stretch>
        </p:blipFill>
        <p:spPr>
          <a:xfrm>
            <a:off x="2034914" y="938650"/>
            <a:ext cx="2839877" cy="244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54" y="2612593"/>
            <a:ext cx="2307022" cy="307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A139CF-270C-5632-F89D-06A27DBF98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011" r="7798" b="15099"/>
          <a:stretch>
            <a:fillRect/>
          </a:stretch>
        </p:blipFill>
        <p:spPr>
          <a:xfrm>
            <a:off x="8250428" y="787108"/>
            <a:ext cx="3365570" cy="21330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3E06E-74FC-BF1A-CA86-4E54440B9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702" y="2227133"/>
            <a:ext cx="3517663" cy="24403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3842BF-C65F-7C04-1BF3-1CCDC3C79518}"/>
              </a:ext>
            </a:extLst>
          </p:cNvPr>
          <p:cNvSpPr txBox="1"/>
          <p:nvPr/>
        </p:nvSpPr>
        <p:spPr>
          <a:xfrm>
            <a:off x="5244784" y="1406977"/>
            <a:ext cx="2522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«Школа безопасности»</a:t>
            </a:r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E24CBA-394D-6B15-F336-33CF93A26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31" y="3811984"/>
            <a:ext cx="2307021" cy="264445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7B71DB-BFB1-6F69-98F1-8BAA7D3438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82" y="2503873"/>
            <a:ext cx="3106422" cy="414764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24D1CF-D77E-26F6-140B-E7FAB6209EA4}"/>
              </a:ext>
            </a:extLst>
          </p:cNvPr>
          <p:cNvSpPr txBox="1"/>
          <p:nvPr/>
        </p:nvSpPr>
        <p:spPr>
          <a:xfrm>
            <a:off x="7082297" y="5042291"/>
            <a:ext cx="1636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«Экскурсии по  профессиям родителей»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21.10.2024-27.10.2024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22353" y="5267069"/>
            <a:ext cx="2458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Изготовление книжки малышки: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«Моя любимая сказка».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42" y="792740"/>
            <a:ext cx="3446758" cy="258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2" y="2682000"/>
            <a:ext cx="3314879" cy="248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9C12C-19B2-769B-BAAD-80EA85824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293" y="2420777"/>
            <a:ext cx="3304854" cy="24861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12BB07-B56F-E4A3-F7D8-349E70E68F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869" r="-3980"/>
          <a:stretch>
            <a:fillRect/>
          </a:stretch>
        </p:blipFill>
        <p:spPr>
          <a:xfrm>
            <a:off x="7982062" y="930732"/>
            <a:ext cx="4114858" cy="238552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BF03EC-4857-E9CB-6DC0-73283B8B0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15" y="4326830"/>
            <a:ext cx="2988987" cy="224874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72D8AE-EE9F-56D6-3A39-A250CA616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61" y="4075208"/>
            <a:ext cx="3269470" cy="24597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709858-8BD1-F3FC-FD49-B4E2B4AFC9EB}"/>
              </a:ext>
            </a:extLst>
          </p:cNvPr>
          <p:cNvSpPr txBox="1"/>
          <p:nvPr/>
        </p:nvSpPr>
        <p:spPr>
          <a:xfrm>
            <a:off x="5953226" y="5281169"/>
            <a:ext cx="298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«Экскурсии 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 библиотеки»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28.10.2024-03.11.2024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3405032" y="880100"/>
            <a:ext cx="2838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Домашняя работа: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 «Составления рассказа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 достопримечательностях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нашего поселка Горки-10».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1" y="731182"/>
            <a:ext cx="3075980" cy="230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5" y="2469387"/>
            <a:ext cx="3601192" cy="270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0C140-9A1E-FFEA-CE32-2ED9F8585741}"/>
              </a:ext>
            </a:extLst>
          </p:cNvPr>
          <p:cNvSpPr txBox="1"/>
          <p:nvPr/>
        </p:nvSpPr>
        <p:spPr>
          <a:xfrm>
            <a:off x="6384597" y="1066582"/>
            <a:ext cx="2085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«Московский Кремль» – аппликация и рисование</a:t>
            </a: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90F56D-D3B2-18BD-5C19-6BDE18B8F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97" t="2565" r="15290"/>
          <a:stretch>
            <a:fillRect/>
          </a:stretch>
        </p:blipFill>
        <p:spPr>
          <a:xfrm>
            <a:off x="8480712" y="880100"/>
            <a:ext cx="3318387" cy="22676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A1D58B-EF9E-3EDE-1479-9BC41FA02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27203"/>
            <a:ext cx="3099506" cy="23273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A75E85-C901-0086-819D-87770B3E43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039" t="22278" r="8235" b="15360"/>
          <a:stretch>
            <a:fillRect/>
          </a:stretch>
        </p:blipFill>
        <p:spPr>
          <a:xfrm>
            <a:off x="8156237" y="4268310"/>
            <a:ext cx="3328518" cy="22676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CF1053-C7E9-C79E-96F3-BCEB48634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13596" r="27655" b="4768"/>
          <a:stretch>
            <a:fillRect/>
          </a:stretch>
        </p:blipFill>
        <p:spPr>
          <a:xfrm>
            <a:off x="200260" y="4502796"/>
            <a:ext cx="2796234" cy="22087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9C63CF-E20B-21BD-EA5D-F7413134E5E4}"/>
              </a:ext>
            </a:extLst>
          </p:cNvPr>
          <p:cNvSpPr txBox="1"/>
          <p:nvPr/>
        </p:nvSpPr>
        <p:spPr>
          <a:xfrm>
            <a:off x="3792749" y="5654734"/>
            <a:ext cx="3601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«Моя Россия» </a:t>
            </a:r>
          </a:p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музыкальное развлечение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05.11.2024-10.11.2024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327984" y="3441573"/>
            <a:ext cx="2366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</a:rPr>
              <a:t>Дидактическая игра: «Фантазеры».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857715"/>
            <a:ext cx="3487401" cy="261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07" y="2335315"/>
            <a:ext cx="3309840" cy="248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ECFFC-F05A-C799-F31C-439E16C2B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503" y="960954"/>
            <a:ext cx="3487402" cy="19616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787FF7-7B5C-7070-0522-BC0AD1BA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124" y="2153179"/>
            <a:ext cx="3956180" cy="222535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68900-F03D-6E92-8DAC-365881FD01CC}"/>
              </a:ext>
            </a:extLst>
          </p:cNvPr>
          <p:cNvSpPr txBox="1"/>
          <p:nvPr/>
        </p:nvSpPr>
        <p:spPr>
          <a:xfrm>
            <a:off x="8906241" y="1187735"/>
            <a:ext cx="2612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«Сказки – шумелки»</a:t>
            </a: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C9A82-3BA9-7595-7F98-B55084645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t="35242" r="13398" b="36154"/>
          <a:stretch>
            <a:fillRect/>
          </a:stretch>
        </p:blipFill>
        <p:spPr>
          <a:xfrm>
            <a:off x="867723" y="4087904"/>
            <a:ext cx="2972367" cy="26045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7BCA15-D239-83ED-8A1D-571E0EB27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58" y="3855277"/>
            <a:ext cx="3189427" cy="28371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5069EC-21FD-1210-5327-1826F0F41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20" y="3265854"/>
            <a:ext cx="1757660" cy="32018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0A9058-3726-5FD9-C52C-BBF8FA65FC1B}"/>
              </a:ext>
            </a:extLst>
          </p:cNvPr>
          <p:cNvSpPr txBox="1"/>
          <p:nvPr/>
        </p:nvSpPr>
        <p:spPr>
          <a:xfrm>
            <a:off x="3853207" y="4991727"/>
            <a:ext cx="1896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«Путешествие по русским народным сказкам»»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4202723" y="135093"/>
            <a:ext cx="770206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11.11.2024-17.11.2024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3815246" y="1013852"/>
            <a:ext cx="2903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ООД по декоративному рисованию с использованием ИКТ.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1" b="19080"/>
          <a:stretch>
            <a:fillRect/>
          </a:stretch>
        </p:blipFill>
        <p:spPr>
          <a:xfrm>
            <a:off x="178677" y="858920"/>
            <a:ext cx="3832884" cy="257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9638" r="7050"/>
          <a:stretch>
            <a:fillRect/>
          </a:stretch>
        </p:blipFill>
        <p:spPr>
          <a:xfrm>
            <a:off x="3098886" y="2185757"/>
            <a:ext cx="3304126" cy="257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B9FC55-9B8A-C8BC-4310-14A7CDFB2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942" y="731580"/>
            <a:ext cx="3511087" cy="19776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FC9FAB-D25B-8B68-4D1C-F3D0EC898301}"/>
              </a:ext>
            </a:extLst>
          </p:cNvPr>
          <p:cNvSpPr txBox="1"/>
          <p:nvPr/>
        </p:nvSpPr>
        <p:spPr>
          <a:xfrm>
            <a:off x="5664693" y="1889288"/>
            <a:ext cx="2874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«Русские посиделки» – развлечение в центре русского быта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DC5DCF-57B7-6A57-6B03-CBBF4C3B2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75" y="3140165"/>
            <a:ext cx="3307615" cy="248458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59EADC-46DE-518B-214A-0E1342A33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6" y="4133852"/>
            <a:ext cx="3161048" cy="23744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02025D-61BF-FECA-2461-873A64FFA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3" y="3662367"/>
            <a:ext cx="3423208" cy="25700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48375D-6732-DD1F-D2A5-6B78D627E0B7}"/>
              </a:ext>
            </a:extLst>
          </p:cNvPr>
          <p:cNvSpPr txBox="1"/>
          <p:nvPr/>
        </p:nvSpPr>
        <p:spPr>
          <a:xfrm>
            <a:off x="8053754" y="5803254"/>
            <a:ext cx="3995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Опытно-экспериментальная деятельность </a:t>
            </a:r>
            <a:endParaRPr lang="ru-RU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семья)</a:t>
            </a:r>
            <a:endParaRPr lang="ru-RU" sz="32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18.11.2024-24.11.2024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3047246" y="1299683"/>
            <a:ext cx="1806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Аппликация: «Моя семья – моя вселенная».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2" y="860796"/>
            <a:ext cx="3001485" cy="225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13" y="2714211"/>
            <a:ext cx="3001487" cy="225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9" y="4466220"/>
            <a:ext cx="2640810" cy="198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37F8E1-B823-DC71-B10B-F9274B2C11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1414"/>
          <a:stretch>
            <a:fillRect/>
          </a:stretch>
        </p:blipFill>
        <p:spPr>
          <a:xfrm>
            <a:off x="5192079" y="995745"/>
            <a:ext cx="2569236" cy="30346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1AC5EB-FF48-DC61-F3A0-582423068FB5}"/>
              </a:ext>
            </a:extLst>
          </p:cNvPr>
          <p:cNvSpPr txBox="1"/>
          <p:nvPr/>
        </p:nvSpPr>
        <p:spPr>
          <a:xfrm>
            <a:off x="2688081" y="5073874"/>
            <a:ext cx="1909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«Профессии родителей»</a:t>
            </a: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90F295-8ED8-C981-C25A-BE1A4F393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95" y="1333952"/>
            <a:ext cx="2772697" cy="20795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EFD61E-75AE-747B-3C36-42078DE7A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r="3447"/>
          <a:stretch>
            <a:fillRect/>
          </a:stretch>
        </p:blipFill>
        <p:spPr>
          <a:xfrm>
            <a:off x="4598005" y="4354151"/>
            <a:ext cx="3579314" cy="20926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9CC6C5-9405-407F-5803-8058D7B5B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95" y="4094531"/>
            <a:ext cx="3211108" cy="2408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40</Paragraphs>
  <Slides>8</Slides>
  <Notes>0</Notes>
  <TotalTime>309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5">
      <vt:lpstr>Arial</vt:lpstr>
      <vt:lpstr>Calibri Light</vt:lpstr>
      <vt:lpstr>Calibri</vt:lpstr>
      <vt:lpstr>Times New Roman</vt:lpstr>
      <vt:lpstr>Aptos Narrow</vt:lpstr>
      <vt:lpstr>Arial Narrow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Невмятуллина</dc:creator>
  <cp:lastModifiedBy>detsad_51@outlook.com</cp:lastModifiedBy>
  <cp:revision>21</cp:revision>
  <dcterms:created xsi:type="dcterms:W3CDTF">2025-04-09T18:05:13Z</dcterms:created>
  <dcterms:modified xsi:type="dcterms:W3CDTF">2025-05-16T11:04:09Z</dcterms:modified>
</cp:coreProperties>
</file>