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tsad_51@outlook.com" initials="" lastIdx="1" clrIdx="0">
    <p:extLst>
      <p:ext uri="{19B8F6BF-5375-455C-9EA6-DF929625EA0E}">
        <p15:presenceInfo xmlns:p15="http://schemas.microsoft.com/office/powerpoint/2012/main" userId="541554c8425396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84" autoAdjust="0"/>
    <p:restoredTop sz="94660"/>
  </p:normalViewPr>
  <p:slideViewPr>
    <p:cSldViewPr snapToGrid="0">
      <p:cViewPr>
        <p:scale>
          <a:sx n="115" d="100"/>
          <a:sy n="115" d="100"/>
        </p:scale>
        <p:origin x="138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2F9AC3-961A-414F-D959-58984F4B7409}"/>
              </a:ext>
            </a:extLst>
          </p:cNvPr>
          <p:cNvSpPr txBox="1"/>
          <p:nvPr/>
        </p:nvSpPr>
        <p:spPr>
          <a:xfrm>
            <a:off x="218768" y="-346757"/>
            <a:ext cx="11754464" cy="124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40"/>
              </a:lnSpc>
              <a:spcBef>
                <a:spcPts val="750"/>
              </a:spcBef>
              <a:spcAft>
                <a:spcPts val="2250"/>
              </a:spcAft>
              <a:buNone/>
            </a:pPr>
            <a:r>
              <a:rPr lang="ru-RU" sz="2000" b="1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ОБЩЕОБРАЗОВАТЕЛЬНАЯ ШКОЛА «ГОРКИ-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(ДОШКОЛЬНОЕ ОТДЕЛЕНИЕ)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1169276" y="2618234"/>
            <a:ext cx="9853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ПЕРВЫЙ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02.09.2024 - 08.09.2024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4172607" y="79221"/>
            <a:ext cx="8019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День Знаний; «Здравствуй, детский сад!»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4471073" y="5802157"/>
            <a:ext cx="34795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«Путешествие </a:t>
            </a:r>
          </a:p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страну знаний» </a:t>
            </a:r>
            <a:endParaRPr lang="ru-RU" sz="2200" b="1" i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3" y="4233710"/>
            <a:ext cx="3355841" cy="2516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7" y="649718"/>
            <a:ext cx="3258167" cy="244362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" y="2691119"/>
            <a:ext cx="2912435" cy="218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F2474A-3F9B-8D0F-5368-8178AD120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222" y="1055843"/>
            <a:ext cx="3216045" cy="180902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B12C4D-C1BD-F724-1AA2-052AC4A762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569" t="807" r="6569" b="17510"/>
          <a:stretch/>
        </p:blipFill>
        <p:spPr>
          <a:xfrm>
            <a:off x="4027668" y="3347997"/>
            <a:ext cx="4524606" cy="207891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1E4407-0C34-8F6C-7B70-8EFB17674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38" y="4169434"/>
            <a:ext cx="2988111" cy="251688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3EE19D-5065-3DDE-FC70-5B5A236A0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756" y="942084"/>
            <a:ext cx="4612941" cy="207891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136185" y="12807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09.09.2024 - 15.09.2024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7083974" y="1464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без опасностей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841674" y="6063480"/>
            <a:ext cx="34732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Учебно-тренировочная эвакуация </a:t>
            </a:r>
          </a:p>
          <a:p>
            <a:pPr algn="ctr"/>
            <a:r>
              <a:rPr lang="ru-RU" b="1" dirty="0">
                <a:latin typeface="Arial Narrow" panose="020B0606020202030204" pitchFamily="34" charset="0"/>
              </a:rPr>
              <a:t>по пожарной безопасности.          </a:t>
            </a:r>
          </a:p>
          <a:p>
            <a:pPr algn="r"/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" b="40394"/>
          <a:stretch/>
        </p:blipFill>
        <p:spPr>
          <a:xfrm>
            <a:off x="553440" y="778899"/>
            <a:ext cx="3480306" cy="278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78" y="3429000"/>
            <a:ext cx="2282242" cy="263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70BE84-F915-D29F-AD38-A8D42144F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266" y="876318"/>
            <a:ext cx="2105608" cy="280747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39258B-B925-DE64-069A-126596425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028" y="3595295"/>
            <a:ext cx="3411548" cy="255866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039406-8AF0-54ED-DB6D-C7404863EB7F}"/>
              </a:ext>
            </a:extLst>
          </p:cNvPr>
          <p:cNvSpPr txBox="1"/>
          <p:nvPr/>
        </p:nvSpPr>
        <p:spPr>
          <a:xfrm>
            <a:off x="4128907" y="6177009"/>
            <a:ext cx="4038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Конкурс рисунка на асфальте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«Дорожные знаки»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34396F-9FD0-3409-22A3-B92151C07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985" y="792740"/>
            <a:ext cx="2537280" cy="253728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8474DE-E3AA-6CC7-8415-253E54E35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80" y="2435495"/>
            <a:ext cx="2537280" cy="338773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14E6C9-AB05-5C63-716C-82DDA6805080}"/>
              </a:ext>
            </a:extLst>
          </p:cNvPr>
          <p:cNvSpPr txBox="1"/>
          <p:nvPr/>
        </p:nvSpPr>
        <p:spPr>
          <a:xfrm>
            <a:off x="8649083" y="6177009"/>
            <a:ext cx="3920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Викторина «Осторожно на дорогах»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16.09.2024 - 22.09.2024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7784437" y="382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Спортивная карусель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5875461"/>
            <a:ext cx="40244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Спортивное мероприятие в рамках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 Окружного методического объединения.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8" y="1466569"/>
            <a:ext cx="3740555" cy="280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6" y="3384980"/>
            <a:ext cx="3457852" cy="259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13" y="731183"/>
            <a:ext cx="3018362" cy="226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434659-7DB4-B020-808B-C3A1D2136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997" y="3221509"/>
            <a:ext cx="3394514" cy="2545885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E0CBF3-771B-37D6-2FA2-18B7B62F07DC}"/>
              </a:ext>
            </a:extLst>
          </p:cNvPr>
          <p:cNvSpPr txBox="1"/>
          <p:nvPr/>
        </p:nvSpPr>
        <p:spPr>
          <a:xfrm>
            <a:off x="4432827" y="6178614"/>
            <a:ext cx="2043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«День здоровья»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17F5AD-9134-8718-C15E-E2467FA21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2"/>
          <a:stretch/>
        </p:blipFill>
        <p:spPr>
          <a:xfrm>
            <a:off x="6477914" y="797862"/>
            <a:ext cx="4897550" cy="231037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86AA15-05EB-DF58-4007-9C18A0251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37" y="3384980"/>
            <a:ext cx="4101628" cy="231037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36DCFA-5BC6-17E3-0DA9-62EF6F61857F}"/>
              </a:ext>
            </a:extLst>
          </p:cNvPr>
          <p:cNvSpPr txBox="1"/>
          <p:nvPr/>
        </p:nvSpPr>
        <p:spPr>
          <a:xfrm>
            <a:off x="7784438" y="6038116"/>
            <a:ext cx="4407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Спортивные соревнования между школьниками и дошколятами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23.09.2024 - 29.09.2024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Увлекательная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математика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587154" y="5856161"/>
            <a:ext cx="4503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Занятие по математике с использованием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палочек 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Кюизенера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3" y="857716"/>
            <a:ext cx="3236214" cy="242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t="1611" r="5816" b="-206"/>
          <a:stretch/>
        </p:blipFill>
        <p:spPr>
          <a:xfrm>
            <a:off x="1111804" y="3355841"/>
            <a:ext cx="3236214" cy="258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5156" r="8170"/>
          <a:stretch/>
        </p:blipFill>
        <p:spPr>
          <a:xfrm>
            <a:off x="3295986" y="848578"/>
            <a:ext cx="3185492" cy="257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322CFF-C238-27A5-F177-4ACCE0603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331" y="1403997"/>
            <a:ext cx="2334970" cy="311532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44DB19-6ACF-FAD9-C1C4-B4CA8FCEEFBC}"/>
              </a:ext>
            </a:extLst>
          </p:cNvPr>
          <p:cNvSpPr txBox="1"/>
          <p:nvPr/>
        </p:nvSpPr>
        <p:spPr>
          <a:xfrm>
            <a:off x="7389828" y="846636"/>
            <a:ext cx="4503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Математика в конструировании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4031D3-4A6E-0F7D-1419-4B83819A9C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564" b="10877"/>
          <a:stretch/>
        </p:blipFill>
        <p:spPr>
          <a:xfrm>
            <a:off x="6609116" y="1403997"/>
            <a:ext cx="2690566" cy="299992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31A140-E5A6-8198-7532-2B144BB9B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1"/>
          <a:stretch/>
        </p:blipFill>
        <p:spPr>
          <a:xfrm>
            <a:off x="6383988" y="3607892"/>
            <a:ext cx="5508846" cy="245665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B01FCA-993A-3B43-9890-3CB7A6DB8395}"/>
              </a:ext>
            </a:extLst>
          </p:cNvPr>
          <p:cNvSpPr txBox="1"/>
          <p:nvPr/>
        </p:nvSpPr>
        <p:spPr>
          <a:xfrm>
            <a:off x="6761385" y="6206574"/>
            <a:ext cx="4503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Интегрированное занятие по ФЭМП</a:t>
            </a:r>
          </a:p>
        </p:txBody>
      </p:sp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209937" y="135093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Ступеньки к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школе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30.09.2024 - 06.10.2024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7807646" y="1328398"/>
            <a:ext cx="4789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Пересказ русской народной сказки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 «Лиса и козёл».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04" y="2264281"/>
            <a:ext cx="4018831" cy="401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5B7802-DB1E-82E1-2468-8815795DA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011" y="3531708"/>
            <a:ext cx="3161082" cy="316108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6D5D3-AA3B-B63B-165B-6AC291BE5301}"/>
              </a:ext>
            </a:extLst>
          </p:cNvPr>
          <p:cNvSpPr txBox="1"/>
          <p:nvPr/>
        </p:nvSpPr>
        <p:spPr>
          <a:xfrm>
            <a:off x="40391" y="4905193"/>
            <a:ext cx="2144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Экскурсия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в школу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DE5D55-D1A1-E7DC-D7E3-9CD94BCA6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93" y="3283334"/>
            <a:ext cx="3360453" cy="210028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0C6E60-CA25-08EA-A7EF-F0A15AC2E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34" y="394267"/>
            <a:ext cx="3810531" cy="238158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0136BB-76B2-0FC8-1331-98C00313A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65" y="923940"/>
            <a:ext cx="2942549" cy="294254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198405-DD34-7A6A-A9D6-8B6D9ADF06FB}"/>
              </a:ext>
            </a:extLst>
          </p:cNvPr>
          <p:cNvSpPr txBox="1"/>
          <p:nvPr/>
        </p:nvSpPr>
        <p:spPr>
          <a:xfrm>
            <a:off x="5202241" y="5715038"/>
            <a:ext cx="3007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Школьники в гостях у дошколят.</a:t>
            </a:r>
          </a:p>
        </p:txBody>
      </p:sp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759830" y="0"/>
            <a:ext cx="8218751" cy="123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(Творческая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Лабо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ато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ия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07.10.2024 -13.10.2024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340963" y="5996226"/>
            <a:ext cx="371959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Творческая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Лабо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ато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ия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0"/>
          <a:stretch/>
        </p:blipFill>
        <p:spPr>
          <a:xfrm>
            <a:off x="139262" y="822274"/>
            <a:ext cx="4818036" cy="319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50472B-9D12-A29B-A0C6-7B41EF4FD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789" y="4216189"/>
            <a:ext cx="3310420" cy="158431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61E849-929A-C5D0-00FF-623C2AB4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172" y="4683942"/>
            <a:ext cx="4180575" cy="217405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94C7AD-9F30-9DBB-BB86-BB0ED8606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72" y="1233415"/>
            <a:ext cx="4205241" cy="316444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FBAF7F-E157-393B-793F-8DD973F42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413" y="2188457"/>
            <a:ext cx="2865368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156</Words>
  <Application>Microsoft Office PowerPoint</Application>
  <PresentationFormat>Широкоэкранный</PresentationFormat>
  <Paragraphs>38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Aptos Narrow</vt:lpstr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Алексей Валиков</cp:lastModifiedBy>
  <cp:revision>17</cp:revision>
  <dcterms:created xsi:type="dcterms:W3CDTF">2025-04-09T18:05:13Z</dcterms:created>
  <dcterms:modified xsi:type="dcterms:W3CDTF">2025-05-16T10:49:37Z</dcterms:modified>
</cp:coreProperties>
</file>