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77" r:id="rId9"/>
    <p:sldId id="279" r:id="rId10"/>
    <p:sldId id="276" r:id="rId11"/>
    <p:sldId id="275" r:id="rId12"/>
    <p:sldId id="263" r:id="rId13"/>
    <p:sldId id="274" r:id="rId14"/>
    <p:sldId id="264" r:id="rId15"/>
    <p:sldId id="266" r:id="rId16"/>
    <p:sldId id="285" r:id="rId17"/>
    <p:sldId id="286" r:id="rId18"/>
    <p:sldId id="280" r:id="rId19"/>
    <p:sldId id="284" r:id="rId20"/>
    <p:sldId id="289" r:id="rId21"/>
    <p:sldId id="287" r:id="rId22"/>
    <p:sldId id="288" r:id="rId23"/>
    <p:sldId id="282" r:id="rId24"/>
    <p:sldId id="283" r:id="rId25"/>
    <p:sldId id="273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E9EC-ECE1-41E6-84CF-8B4D594BCFD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6CF1-4A90-4102-8237-DFF6B4368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6CF1-4A90-4102-8237-DFF6B4368A0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270576" cy="20162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 развития ребенка детский сад №46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ДОУ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познавательно-исследовательской деятельности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«Экспериментируем с бросовым материалом»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7016824" cy="2952328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и провели</a:t>
            </a: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Никонова Н.А</a:t>
            </a: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Агейчева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pPr algn="r"/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Назарьево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488832" cy="640871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3   «Мы — фокусники»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1.стакан с водой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2.скрепка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3.магнит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Возьмите стакан с водой, опустите в стакан скрепку. - Как достать скрепку из стакана с водой, не замочив руки? Для этого у вас на столах лежат магниты, поднесите их к стакану с водой и медленно двигайте магнит по стенке стакана вверх. Что произошло? Скрепка следует за движением магнита и поднимается вверх до тех пор, пока не приблизится к поверхности воды. Таким образом, скрепку можно легко достать, не замочив рук. Почему это произошло? 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Объяснение:</a:t>
            </a:r>
          </a:p>
          <a:p>
            <a:pPr marL="0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Сила магнита действует и сквозь стекло, и сквозь воду. – Где человек использует это свойство? Благодаря своей способности притягивать предметы под водой магниты используются при строительстве и ремонте подводных сооружений: с их помощью очень удобно закреплять и прокладывать кабель или держать под рукой инструмент. (прокладывание под водой нефтепровода – используют магнит).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056784" cy="6408712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4 «Мини-торнадо»</a:t>
            </a:r>
          </a:p>
          <a:p>
            <a:pPr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1.две пластиковые бутылки (1л. или 1.5 л)</a:t>
            </a:r>
          </a:p>
          <a:p>
            <a:pPr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2.вода</a:t>
            </a:r>
          </a:p>
          <a:p>
            <a:pPr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3.скотч</a:t>
            </a:r>
          </a:p>
          <a:p>
            <a:pPr marL="0" indent="0"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  Заполняем одну из бутылок водой. Скотчем скрепляем две бутылки горлышками вместе.  Заполненную водой бутылку переворачиваем вверх.      Раскручиваем бутылку с водой круговыми движениями и наблюдаем интересное явление торнадо. </a:t>
            </a:r>
          </a:p>
          <a:p>
            <a:pPr marL="0" indent="0"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Объяснение:</a:t>
            </a:r>
          </a:p>
          <a:p>
            <a:pPr marL="0" indent="0"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Когда мы раскручиваем бутылку, внутри нее образуется водоворот: сила тяжести заставляет воду опускаться, а вращение приводит к движению воды по спирали. За счет возникновения водяного вихря воздуху становиться  легче подняться и поэтому вода выливается быстрее, чем если бы водоворота не было.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5184575" cy="62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7560840" cy="65973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5 «Водолазный колокол»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1.стакан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вода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3.полоска бумаги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фломастер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Напишем  на листе бумаги, любое слово. Сворачиваем листок, убираем его в стакан, чтобы он упирался в его стенки и не скользил вниз. Погружаем листок в перевернутом стакане на дно резервуара.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Бумага остается сухой — вода не может до нее добраться!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Объяснение: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«Если взять стакан с кусочком бумаги внутри и посмотреть внимательно на него, кажется, что кроме бумаги ничего нет, однако это не так, в нем есть воздух.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Когда мы переворачиваем стакан и опускаем в воду, воздух не дает воде подобраться к бумаге, вот почему она остается сухой.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Кстати, именно это свойство используется в водолазных колоколах».</a:t>
            </a:r>
          </a:p>
          <a:p>
            <a:pPr marL="0" indent="0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9413"/>
            <a:ext cx="4896544" cy="63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5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6419056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«Звездочка»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понадобится 5 спичек.  Надломите их посредине, согните под прямым углом и положите на блюдце.  Капните несколько капель воды на сгибы спичек. Наблюдайте. Постепенно спички начнут расправляться и образуют звезду.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этого явления, которое называется капиллярность, в том, что волокна дерева впитывают влагу. Она ползет все дальше по капиллярам. Дерево набухает, а его уцелевшие волокна "толстеют", и они уже не могут сильно сгибаться и начинают расправляться.  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6" y="1700808"/>
            <a:ext cx="338549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3534483" cy="44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7" y="31898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6480720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«Соломинка-пипетка»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перелить воду из одного стакана в другой, не касаясь стакана руками? Для проведения опыта вам понадобятся: трубочки для коктейля, стакан с водой и один стакан без воды. Поставим пустой стакан посередине стола, а из стакана с водой будем переносить воду с помощью трубочки для коктейля. Опустим трубочку в воду. Зажмём указательным пальцем трубочку сверху и перенесём к пустому стакану. Снимем палец с трубочки - вода вытечет в пустой стакан. Проделав то же самое несколько раз, мы сможем перенести всю воду из одного стакана в другой.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происходит? Вода набирается в трубочку на тот же уровень, какой есть в стакане по принципу сообщающихся сосудов. Закрывая пальцем верхнее отверстие мы препятствуем попаданию воздуха, который может вытолкнуть воду, внутрь трубочки. Таким образом, в трубочке сохраняется равновесие. Когда палец убираем, воздух попадает в трубочку и выталкивает воду.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мы используем такой прием? По такому же принципу работает пипетка, которая наверняка есть в вашей домашней аптечке.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78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" y="1988840"/>
            <a:ext cx="338549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3803798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6491064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«Тонет или нет?»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Налейте в банку до половины обычной воды из водопроводного крана. Опустите в нее яйцо. Что с ним случилось? Правильно, оно утонуло.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Достаньте яйцо и добавьте в банку 4-5 чайных ложек соли. Размешайте соль, чтобы она полностью растворилась, и снова опустите в банку яйцо. Оно теперь не тонет, а плавает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наверное, знают, что в соленой воде плавать легче, чем в пресной.  Это происходит потому, что плотность соленой воды выше.  Это прекрасно видно на примере яйца. Сырое куриное яйцо тяжелее обычной пресной воды. Оно в ней будет тонуть.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мы в раствор добавим соль, вода станет тяжелее, и яйцо станет легче жидкости, находящейся в банке – оно всплывет. Когда же мы добавим в банку еще пресной воды, то раствор станет не таким концентрированным, его плотность уменьшится, и яйцо снова утонет.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3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056784" cy="63367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уровень профессионального мастерства педагогов, в развитие  познавательной активности детей дошкольного возраста посредством экспериментирования с объектами и явлениями окружающей действительности 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участникам мастер-класса практические знания об опытно-экспериментальной деятельности   и возможности применения их на практике.</a:t>
            </a:r>
          </a:p>
          <a:p>
            <a:pPr fontAlgn="base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для плодотворного общения участников мастер-класса в данной области с  целью развития творческого потенциала.</a:t>
            </a:r>
          </a:p>
          <a:p>
            <a:pPr fontAlgn="base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познавательный интерес к окружающему, умение делиться приобретенным опытом с другими людьми.</a:t>
            </a:r>
          </a:p>
          <a:p>
            <a:pPr fontAlgn="base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эмоционально-ценностное отношение к окружающему миру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5100"/>
            <a:ext cx="5437162" cy="6464260"/>
          </a:xfrm>
        </p:spPr>
      </p:pic>
    </p:spTree>
    <p:extLst>
      <p:ext uri="{BB962C8B-B14F-4D97-AF65-F5344CB8AC3E}">
        <p14:creationId xmlns:p14="http://schemas.microsoft.com/office/powerpoint/2010/main" val="155024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6347048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Эксперимент «Надуем шарик»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 бутылку наливаем немного уксуса. Далее возьмите шарик и наденьте его на горлышко бутылки. Наденьте шарик так, чтобы сода пока осталась внутри шарика и не падала в бутылку. Потом резко выпрямите шарик, чтобы сода высыпалась внутрь бутылки. Как только это произойдет, внутри бутылки начнется химическая реакция. Вы должны увидеть, как уксус начнет булькать и пениться, при этом шарик начнет надуваться.</a:t>
            </a:r>
          </a:p>
          <a:p>
            <a:pPr marL="0" indent="0">
              <a:buNone/>
            </a:pPr>
            <a:r>
              <a:rPr lang="ru-RU" dirty="0"/>
              <a:t>Объяснение опыта</a:t>
            </a:r>
          </a:p>
          <a:p>
            <a:pPr marL="0" indent="0">
              <a:buNone/>
            </a:pPr>
            <a:r>
              <a:rPr lang="ru-RU" dirty="0"/>
              <a:t>Если добавлять соду в уксус, то происходит процесс, называемый гашение соды. Во время данного процесса выделяется углекислый газ, который покидает жидкую смесь, расширяется внутри бутылки и надувает шарик. </a:t>
            </a:r>
            <a:br>
              <a:rPr lang="ru-RU" dirty="0"/>
            </a:b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8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4789090" cy="6408711"/>
          </a:xfrm>
        </p:spPr>
      </p:pic>
    </p:spTree>
    <p:extLst>
      <p:ext uri="{BB962C8B-B14F-4D97-AF65-F5344CB8AC3E}">
        <p14:creationId xmlns:p14="http://schemas.microsoft.com/office/powerpoint/2010/main" val="360830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131024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«Воздух может перемещаться»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 Прозрачная воронка (можно использовать пластиковую бутылку с отрезанным дном).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 Сдутый воздушный шарик.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 Кастрюля с водой, слегка подкрашенной гуашью.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 Рассмотрим воронку. Мы уже знаем, что она только кажется пустой, на самом деле – в ней воздух. А можно ли его переместить? Как это сделать? Наденем на узкую часть воронки сдутый воздушный шарик и опустим воронку раструбом в воду. По мере опускания воронки в воду шарик раздувается. Почему? Мы видим, что вода заполняет воронку. Куда же делся воздух? Вода его вытеснила, воздух переместился в шарик. Завяжем шарик ниточкой, можем играть в него. В шарике – воздух, который мы переместили из воронки.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 Воздух может перемещаться.</a:t>
            </a: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73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8834"/>
            <a:ext cx="4717082" cy="6416510"/>
          </a:xfrm>
        </p:spPr>
      </p:pic>
    </p:spTree>
    <p:extLst>
      <p:ext uri="{BB962C8B-B14F-4D97-AF65-F5344CB8AC3E}">
        <p14:creationId xmlns:p14="http://schemas.microsoft.com/office/powerpoint/2010/main" val="105926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достоинство экспериментов,  заключается в том, что они дают детям реальные представления о разных сторонах изучаемого объекта, о его взаимоотношениях с другими объектами и со средой обитания. В процессе экспериментирования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сравнения, классификации, обобщения. Необходимость давать отчет об увиденном, стимулирует развитие речи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5" y="1556792"/>
            <a:ext cx="741682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«Детское экспериментирование 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3816424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«Лучше один раз увидеть, чем сто раз услышать», — гласит народная мудрость.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932040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– это прирождённый исследователь, поэтому важно развивать познавательную активность в деятельности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5544616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 экспериментирования дошкольник получает возможность удовлетворить присущую ему любознательность, почувствовать себя учёным, исследователем, первооткрывателем.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Чем разнообразнее и интереснее поисковая деятельность, тем больше новой информации получает ребенок, тем быстрее и полноценнее он развивается.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конечно, детское экспериментирование позволяет детям чувствовать, что они самостоятельно открыли какое-то явление, и это влияет на их самооценку. 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данном виде деятельности ребенок методом проб учится делать выводы о результатах опыта и эксперимента.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данном мастер – классе  продемонстрированы опыты, которые можно использовать в работе с детьми.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676875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1  «Чудеса в мандариновой кожуре»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Доказать, что в кожуре мандарина есть воздух.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2 мандарина.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 миска с водой.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Один мандарин положим в миску с водой. Он будет плавать. И даже, если очень постараться, утопить его не удастся. Очистим второй мандарин и положим его в воду. Мандарин утонул! Как же так? Два одинаковых мандарина, но один утонул, а второй плавает! Почему?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Объяснение: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Оказывается, в мандариновой кожуре есть много пузырьков воздуха. Они выталкивают мандарин на поверхность воды. Без кожуры мандарин тонет, потому что тяжелее воды, которую вытесняет.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4752528" cy="593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2 «Потечет не потечет?»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1.стакан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2.картон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вода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«Что будет, если перевернуть стакан с водой?» Конечно, она выльется! А если прижать бумагу к стакану и перевернуть его? Бумага упадет и вода все равно прольется на пол? Давайте проверим.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Наполняем стакан водой не полностью, вырезаем бумагу,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кладем сверху на стакан и аккуратно переворачиваем стакан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придерживая картон. Убедитесь, что между картоном и стаканом нет зазоров. Уберите руку и посмотрите, что будет.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Бумага прилипла к стакану, как намагниченная, и вода не выливается. Чудеса!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Объяснение: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мы накрываем стакан с водой листком бумаги и переворачиваем, то на лист с одной стороны давит вода, а с другой стороны (с самого низу) — воздух! Давление воздуха оказалось больше давления воды в стакане, вот листок и не падает».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°Ð±Ð»Ð¾Ð½ Ð¿ÑÐµÐ·ÐµÐ½ÑÐ°ÑÐ¸Ð¸ Â«Ð­ÐºÑÐ¿ÐµÑÐ¸Ð¼ÐµÐ½ÑÐ¸ÑÑÐµÐ¼ Ð²Ð¼ÐµÑÑÐµ Ñ Ð´ÐµÑÑÐ¼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46085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862</Words>
  <Application>Microsoft Office PowerPoint</Application>
  <PresentationFormat>Экран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 Муниципальное бюджетное дошкольное образовательное учреждение центр развития ребенка детский сад №46    Мастер-класс для педагогов ДОУ по познавательно-исследовательской деятельности на тему: «Экспериментируем с бросовым материалом»       </vt:lpstr>
      <vt:lpstr>Презентация PowerPoint</vt:lpstr>
      <vt:lpstr> «Детское экспериментирование 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</vt:lpstr>
      <vt:lpstr>  Ребёнок – это прирождённый исследователь, поэтому важно развивать познавательную активность в деятельности.</vt:lpstr>
      <vt:lpstr>Презентация PowerPoint</vt:lpstr>
      <vt:lpstr>Практическая часть:    На данном мастер – классе  продемонстрированы опыты, которые можно использовать в работе с детьми.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дошкольное образовательное учреждение центр развития ребенка детский сад №46    Мастер-класс для педагогов ДОУ по познавательно-исследовательской деятельности на тему: «Экспериментируем с бросовым материалом»       </dc:title>
  <dc:creator>Наталья</dc:creator>
  <cp:lastModifiedBy>Ольга</cp:lastModifiedBy>
  <cp:revision>6</cp:revision>
  <dcterms:created xsi:type="dcterms:W3CDTF">2014-10-27T15:55:18Z</dcterms:created>
  <dcterms:modified xsi:type="dcterms:W3CDTF">2024-10-03T06:21:55Z</dcterms:modified>
</cp:coreProperties>
</file>