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sldIdLst>
    <p:sldId id="256" r:id="rId2"/>
    <p:sldId id="281" r:id="rId3"/>
    <p:sldId id="270" r:id="rId4"/>
    <p:sldId id="266" r:id="rId5"/>
    <p:sldId id="269" r:id="rId6"/>
    <p:sldId id="265" r:id="rId7"/>
    <p:sldId id="268" r:id="rId8"/>
    <p:sldId id="271" r:id="rId9"/>
    <p:sldId id="280" r:id="rId10"/>
    <p:sldId id="282" r:id="rId11"/>
    <p:sldId id="263" r:id="rId12"/>
    <p:sldId id="264" r:id="rId13"/>
    <p:sldId id="276" r:id="rId14"/>
    <p:sldId id="273" r:id="rId15"/>
    <p:sldId id="260" r:id="rId16"/>
  </p:sldIdLst>
  <p:sldSz cx="12192000" cy="6858000"/>
  <p:notesSz cx="6858000" cy="9144000"/>
  <p:custShowLst>
    <p:custShow name="Произвольный показ 1" id="0">
      <p:sldLst>
        <p:sld r:id="rId2"/>
        <p:sld r:id="rId5"/>
        <p:sld r:id="rId4"/>
        <p:sld r:id="rId10"/>
        <p:sld r:id="rId16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1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1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0580-BD7B-4B61-BAD1-DDB9E775858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FCE8-C90C-42E1-B1EC-27F7E20A9DA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37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0580-BD7B-4B61-BAD1-DDB9E775858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FCE8-C90C-42E1-B1EC-27F7E20A9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97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0580-BD7B-4B61-BAD1-DDB9E775858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FCE8-C90C-42E1-B1EC-27F7E20A9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80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0580-BD7B-4B61-BAD1-DDB9E775858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FCE8-C90C-42E1-B1EC-27F7E20A9D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616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0580-BD7B-4B61-BAD1-DDB9E775858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FCE8-C90C-42E1-B1EC-27F7E20A9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4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0580-BD7B-4B61-BAD1-DDB9E775858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FCE8-C90C-42E1-B1EC-27F7E20A9DA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836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0580-BD7B-4B61-BAD1-DDB9E775858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FCE8-C90C-42E1-B1EC-27F7E20A9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31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0580-BD7B-4B61-BAD1-DDB9E775858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FCE8-C90C-42E1-B1EC-27F7E20A9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64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0580-BD7B-4B61-BAD1-DDB9E775858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FCE8-C90C-42E1-B1EC-27F7E20A9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27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0580-BD7B-4B61-BAD1-DDB9E775858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FCE8-C90C-42E1-B1EC-27F7E20A9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67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0580-BD7B-4B61-BAD1-DDB9E775858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FCE8-C90C-42E1-B1EC-27F7E20A9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4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0580-BD7B-4B61-BAD1-DDB9E775858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FCE8-C90C-42E1-B1EC-27F7E20A9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19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0580-BD7B-4B61-BAD1-DDB9E775858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FCE8-C90C-42E1-B1EC-27F7E20A9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03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0580-BD7B-4B61-BAD1-DDB9E775858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FCE8-C90C-42E1-B1EC-27F7E20A9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59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0580-BD7B-4B61-BAD1-DDB9E775858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FCE8-C90C-42E1-B1EC-27F7E20A9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23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0580-BD7B-4B61-BAD1-DDB9E775858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FCE8-C90C-42E1-B1EC-27F7E20A9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45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B0580-BD7B-4B61-BAD1-DDB9E775858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0FCE8-C90C-42E1-B1EC-27F7E20A9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90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17B0580-BD7B-4B61-BAD1-DDB9E7758585}" type="datetimeFigureOut">
              <a:rPr lang="ru-RU" smtClean="0"/>
              <a:pPr/>
              <a:t>14.10.2022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7C0FCE8-C90C-42E1-B1EC-27F7E20A9D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756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  <p:sldLayoutId id="2147483884" r:id="rId13"/>
    <p:sldLayoutId id="2147483885" r:id="rId14"/>
    <p:sldLayoutId id="2147483886" r:id="rId15"/>
    <p:sldLayoutId id="2147483887" r:id="rId16"/>
    <p:sldLayoutId id="2147483888" r:id="rId17"/>
  </p:sldLayoutIdLst>
  <mc:AlternateContent xmlns:mc="http://schemas.openxmlformats.org/markup-compatibility/2006" xmlns:p14="http://schemas.microsoft.com/office/powerpoint/2010/main">
    <mc:Choice Requires="p14">
      <p:transition p14:dur="10" advClick="0" advTm="7000"/>
    </mc:Choice>
    <mc:Fallback xmlns="">
      <p:transition advClick="0" advTm="700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gif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gif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779" y="139700"/>
            <a:ext cx="6147245" cy="6718300"/>
          </a:xfrm>
        </p:spPr>
      </p:pic>
      <p:sp>
        <p:nvSpPr>
          <p:cNvPr id="7" name="TextBox 6"/>
          <p:cNvSpPr txBox="1"/>
          <p:nvPr/>
        </p:nvSpPr>
        <p:spPr>
          <a:xfrm>
            <a:off x="5486400" y="3365500"/>
            <a:ext cx="2628900" cy="219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Книги-Юбиляры 2023</a:t>
            </a:r>
            <a:endParaRPr lang="ru-RU" sz="4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4845" y="5565358"/>
            <a:ext cx="28321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Подготовила: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Чернявская Елена Владимировна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Заведующая библиотекой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МБОУ СОШ «Горки-Х»</a:t>
            </a:r>
            <a:endParaRPr lang="ru-RU" sz="1600" dirty="0"/>
          </a:p>
          <a:p>
            <a:endParaRPr lang="ru-RU" dirty="0"/>
          </a:p>
        </p:txBody>
      </p:sp>
      <p:pic>
        <p:nvPicPr>
          <p:cNvPr id="3" name="Read, my friend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7888" y="60607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87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79962"/>
            <a:ext cx="5483237" cy="5992609"/>
          </a:xfrm>
        </p:spPr>
      </p:pic>
      <p:sp>
        <p:nvSpPr>
          <p:cNvPr id="7" name="TextBox 6"/>
          <p:cNvSpPr txBox="1"/>
          <p:nvPr/>
        </p:nvSpPr>
        <p:spPr>
          <a:xfrm>
            <a:off x="2489199" y="3255963"/>
            <a:ext cx="2701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190 лет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Рисунок 8" descr="10227221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214" y="369587"/>
            <a:ext cx="3796257" cy="5885670"/>
          </a:xfrm>
          <a:prstGeom prst="rect">
            <a:avLst/>
          </a:prstGeom>
        </p:spPr>
      </p:pic>
      <p:pic>
        <p:nvPicPr>
          <p:cNvPr id="29698" name="Picture 2" descr="http://qrcoder.ru/code/?https%3A%2F%2Fschfree.litres.ru%2Faleksandr-pushkin%2Fevgeniy-onegin-171966%2F&amp;4&amp;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00044" y="4698581"/>
            <a:ext cx="1555570" cy="1555570"/>
          </a:xfrm>
          <a:prstGeom prst="rect">
            <a:avLst/>
          </a:prstGeom>
          <a:noFill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45" y="369587"/>
            <a:ext cx="367469" cy="3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16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10000">
        <p15:prstTrans prst="pageCurlDouble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79962"/>
            <a:ext cx="5483237" cy="5992609"/>
          </a:xfrm>
        </p:spPr>
      </p:pic>
      <p:sp>
        <p:nvSpPr>
          <p:cNvPr id="7" name="TextBox 6"/>
          <p:cNvSpPr txBox="1"/>
          <p:nvPr/>
        </p:nvSpPr>
        <p:spPr>
          <a:xfrm>
            <a:off x="2489199" y="3255963"/>
            <a:ext cx="2701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165 лет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" name="Рисунок 9" descr="27cef5728c17279a3250b4d1b19763f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677" y="580569"/>
            <a:ext cx="3747399" cy="57943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640" y="576265"/>
            <a:ext cx="367469" cy="367469"/>
          </a:xfrm>
          <a:prstGeom prst="rect">
            <a:avLst/>
          </a:prstGeom>
        </p:spPr>
      </p:pic>
      <p:pic>
        <p:nvPicPr>
          <p:cNvPr id="13316" name="Picture 4" descr="http://qrcoder.ru/code/?https%3A%2F%2Fschfree.litres.ru%2Fivan-turgenev%2Fpervaya-lubov-asya%2F&amp;4&amp;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75620" y="4792033"/>
            <a:ext cx="1562100" cy="1562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82302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10000">
        <p15:prstTrans prst="pageCurlDouble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79962"/>
            <a:ext cx="5483237" cy="5992609"/>
          </a:xfrm>
        </p:spPr>
      </p:pic>
      <p:sp>
        <p:nvSpPr>
          <p:cNvPr id="7" name="TextBox 6"/>
          <p:cNvSpPr txBox="1"/>
          <p:nvPr/>
        </p:nvSpPr>
        <p:spPr>
          <a:xfrm>
            <a:off x="2489199" y="3255963"/>
            <a:ext cx="2701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155 лет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Рисунок 8" descr="eab83d9e9d88b0d2cf157390fcfecf04.jpg"/>
          <p:cNvPicPr>
            <a:picLocks noChangeAspect="1"/>
          </p:cNvPicPr>
          <p:nvPr/>
        </p:nvPicPr>
        <p:blipFill>
          <a:blip r:embed="rId3"/>
          <a:srcRect l="17589" r="17505"/>
          <a:stretch>
            <a:fillRect/>
          </a:stretch>
        </p:blipFill>
        <p:spPr>
          <a:xfrm>
            <a:off x="7280694" y="371940"/>
            <a:ext cx="4002657" cy="61668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4849" y="380389"/>
            <a:ext cx="367469" cy="367469"/>
          </a:xfrm>
          <a:prstGeom prst="rect">
            <a:avLst/>
          </a:prstGeom>
        </p:spPr>
      </p:pic>
      <p:pic>
        <p:nvPicPr>
          <p:cNvPr id="11266" name="Picture 2" descr="http://qrcoder.ru/code/?https%3A%2F%2Fschfree.litres.ru%2Ffedor-dostoevskiy%2Fidiot-171937%2F&amp;4&amp;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39522" y="4981815"/>
            <a:ext cx="1562100" cy="1562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6358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10000">
        <p15:prstTrans prst="pageCurlDouble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79962"/>
            <a:ext cx="5483237" cy="5992609"/>
          </a:xfrm>
        </p:spPr>
      </p:pic>
      <p:sp>
        <p:nvSpPr>
          <p:cNvPr id="7" name="TextBox 6"/>
          <p:cNvSpPr txBox="1"/>
          <p:nvPr/>
        </p:nvSpPr>
        <p:spPr>
          <a:xfrm>
            <a:off x="2489199" y="3255963"/>
            <a:ext cx="2701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150 лет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 descr="850.750x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851" y="424461"/>
            <a:ext cx="3990729" cy="60712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056" y="446786"/>
            <a:ext cx="367469" cy="367469"/>
          </a:xfrm>
          <a:prstGeom prst="rect">
            <a:avLst/>
          </a:prstGeom>
        </p:spPr>
      </p:pic>
      <p:pic>
        <p:nvPicPr>
          <p:cNvPr id="10242" name="Picture 2" descr="http://qrcoder.ru/code/?https%3A%2F%2Fschfree.litres.ru%2Faleksandr-ostrovskiy%2Fsnegurochka%2F&amp;4&amp;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10126" y="4938683"/>
            <a:ext cx="1562100" cy="1562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4875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10000">
        <p15:prstTrans prst="pageCurlDouble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79962"/>
            <a:ext cx="5483237" cy="5992609"/>
          </a:xfrm>
        </p:spPr>
      </p:pic>
      <p:sp>
        <p:nvSpPr>
          <p:cNvPr id="7" name="TextBox 6"/>
          <p:cNvSpPr txBox="1"/>
          <p:nvPr/>
        </p:nvSpPr>
        <p:spPr>
          <a:xfrm>
            <a:off x="2489199" y="3255963"/>
            <a:ext cx="2701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135 лет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 descr="2945804_det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814" y="268138"/>
            <a:ext cx="4017927" cy="61499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118" y="269746"/>
            <a:ext cx="367469" cy="367469"/>
          </a:xfrm>
          <a:prstGeom prst="rect">
            <a:avLst/>
          </a:prstGeom>
        </p:spPr>
      </p:pic>
      <p:pic>
        <p:nvPicPr>
          <p:cNvPr id="6146" name="Picture 2" descr="http://qrcoder.ru/code/?https%3A%2F%2Fschfree.litres.ru%2Faleksandr-kuprin%2Folesya%2F&amp;4&amp;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3643" y="4835165"/>
            <a:ext cx="1562100" cy="1562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5829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10000">
        <p15:prstTrans prst="pageCurlDouble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779" y="139700"/>
            <a:ext cx="6147245" cy="6718300"/>
          </a:xfrm>
        </p:spPr>
      </p:pic>
      <p:sp>
        <p:nvSpPr>
          <p:cNvPr id="7" name="TextBox 6"/>
          <p:cNvSpPr txBox="1"/>
          <p:nvPr/>
        </p:nvSpPr>
        <p:spPr>
          <a:xfrm>
            <a:off x="5486400" y="3365500"/>
            <a:ext cx="2628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Приятного вам чтения!</a:t>
            </a:r>
            <a:endParaRPr lang="ru-RU" sz="44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78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8000">
        <p15:prstTrans prst="pageCurlDouble"/>
      </p:transition>
    </mc:Choice>
    <mc:Fallback xmlns="">
      <p:transition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79962"/>
            <a:ext cx="5483237" cy="5992609"/>
          </a:xfrm>
        </p:spPr>
      </p:pic>
      <p:sp>
        <p:nvSpPr>
          <p:cNvPr id="7" name="TextBox 6"/>
          <p:cNvSpPr txBox="1"/>
          <p:nvPr/>
        </p:nvSpPr>
        <p:spPr>
          <a:xfrm>
            <a:off x="2489199" y="3255963"/>
            <a:ext cx="2701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185 лет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Рисунок 8" descr="uk393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666" y="624030"/>
            <a:ext cx="4059807" cy="55783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601" y="642303"/>
            <a:ext cx="363196" cy="363196"/>
          </a:xfrm>
          <a:prstGeom prst="rect">
            <a:avLst/>
          </a:prstGeom>
        </p:spPr>
      </p:pic>
      <p:pic>
        <p:nvPicPr>
          <p:cNvPr id="29698" name="Picture 2" descr="http://qrcoder.ru/code/?https%3A%2F%2Fschfree.litres.ru%2Fgans-hristian-andersen%2Fstoykiy-olovyannyy-soldatik-133034%2F&amp;4&amp;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532488" y="4482920"/>
            <a:ext cx="1714500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3216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10000">
        <p15:prstTrans prst="pageCurlDouble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79962"/>
            <a:ext cx="5483237" cy="5992609"/>
          </a:xfrm>
        </p:spPr>
      </p:pic>
      <p:sp>
        <p:nvSpPr>
          <p:cNvPr id="7" name="TextBox 6"/>
          <p:cNvSpPr txBox="1"/>
          <p:nvPr/>
        </p:nvSpPr>
        <p:spPr>
          <a:xfrm>
            <a:off x="2489199" y="3255963"/>
            <a:ext cx="2701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180 лет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 descr="db3a18cc6d41929523042a90ca8fa2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4807" y="608269"/>
            <a:ext cx="4071676" cy="56458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059" y="623304"/>
            <a:ext cx="363196" cy="363196"/>
          </a:xfrm>
          <a:prstGeom prst="rect">
            <a:avLst/>
          </a:prstGeom>
        </p:spPr>
      </p:pic>
      <p:pic>
        <p:nvPicPr>
          <p:cNvPr id="28674" name="Picture 2" descr="http://qrcoder.ru/code/?https%3A%2F%2Fschfree.litres.ru%2Fgans-hristian-andersen%2Fgadkiy-utenok-144924%2F&amp;4&amp;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10126" y="4543305"/>
            <a:ext cx="1714500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2433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10000">
        <p15:prstTrans prst="pageCurlDouble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71416"/>
            <a:ext cx="5483237" cy="5992609"/>
          </a:xfrm>
        </p:spPr>
      </p:pic>
      <p:sp>
        <p:nvSpPr>
          <p:cNvPr id="7" name="TextBox 6"/>
          <p:cNvSpPr txBox="1"/>
          <p:nvPr/>
        </p:nvSpPr>
        <p:spPr>
          <a:xfrm>
            <a:off x="2489199" y="3255963"/>
            <a:ext cx="2701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165 лет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 descr="978-5-00132-227-6_01-1024x600.jpg"/>
          <p:cNvPicPr>
            <a:picLocks noChangeAspect="1"/>
          </p:cNvPicPr>
          <p:nvPr/>
        </p:nvPicPr>
        <p:blipFill>
          <a:blip r:embed="rId3"/>
          <a:srcRect l="27653" t="113" r="27948" b="113"/>
          <a:stretch>
            <a:fillRect/>
          </a:stretch>
        </p:blipFill>
        <p:spPr>
          <a:xfrm>
            <a:off x="6971449" y="629729"/>
            <a:ext cx="4225639" cy="556403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043" y="636305"/>
            <a:ext cx="363196" cy="363196"/>
          </a:xfrm>
          <a:prstGeom prst="rect">
            <a:avLst/>
          </a:prstGeom>
        </p:spPr>
      </p:pic>
      <p:pic>
        <p:nvPicPr>
          <p:cNvPr id="26626" name="Picture 2" descr="http://qrcoder.ru/code/?https%3A%2F%2Fschfree.litres.ru%2Fsergey-aksakov%2Falenkiy-cvetochek%2F&amp;4&amp;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44631" y="4628132"/>
            <a:ext cx="1562100" cy="1562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17713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10000">
        <p15:prstTrans prst="pageCurlDouble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71416"/>
            <a:ext cx="5483237" cy="5992609"/>
          </a:xfrm>
        </p:spPr>
      </p:pic>
      <p:sp>
        <p:nvSpPr>
          <p:cNvPr id="7" name="TextBox 6"/>
          <p:cNvSpPr txBox="1"/>
          <p:nvPr/>
        </p:nvSpPr>
        <p:spPr>
          <a:xfrm>
            <a:off x="2489199" y="3255963"/>
            <a:ext cx="2701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155 лет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 descr="10174637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078" y="336430"/>
            <a:ext cx="3943635" cy="5982758"/>
          </a:xfrm>
          <a:prstGeom prst="rect">
            <a:avLst/>
          </a:prstGeom>
        </p:spPr>
      </p:pic>
      <p:pic>
        <p:nvPicPr>
          <p:cNvPr id="12290" name="Picture 2" descr="http://qrcoder.ru/code/?https%3A%2F%2Fschfree.litres.ru%2Fzhul-vern%2Fdeti-kapitana-granta%2F&amp;4&amp;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22269" y="4757528"/>
            <a:ext cx="1562100" cy="156210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300" y="355885"/>
            <a:ext cx="363196" cy="36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494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10000">
        <p15:prstTrans prst="pageCurlDouble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79962"/>
            <a:ext cx="5483237" cy="5992609"/>
          </a:xfrm>
        </p:spPr>
      </p:pic>
      <p:sp>
        <p:nvSpPr>
          <p:cNvPr id="7" name="TextBox 6"/>
          <p:cNvSpPr txBox="1"/>
          <p:nvPr/>
        </p:nvSpPr>
        <p:spPr>
          <a:xfrm>
            <a:off x="2489199" y="3255963"/>
            <a:ext cx="2701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140 лет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" name="Рисунок 9" descr="2315175612.jpg"/>
          <p:cNvPicPr>
            <a:picLocks noChangeAspect="1"/>
          </p:cNvPicPr>
          <p:nvPr/>
        </p:nvPicPr>
        <p:blipFill>
          <a:blip r:embed="rId3"/>
          <a:srcRect l="3018"/>
          <a:stretch>
            <a:fillRect/>
          </a:stretch>
        </p:blipFill>
        <p:spPr>
          <a:xfrm>
            <a:off x="7246190" y="428529"/>
            <a:ext cx="3925018" cy="6163167"/>
          </a:xfrm>
          <a:prstGeom prst="rect">
            <a:avLst/>
          </a:prstGeom>
        </p:spPr>
      </p:pic>
      <p:pic>
        <p:nvPicPr>
          <p:cNvPr id="8194" name="Picture 2" descr="http://qrcoder.ru/code/?https%3A%2F%2Fschfree.litres.ru%2Fdmitriy-grigorovich%2Fguttaperchevyy-malchik-173230%2F&amp;4&amp;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7863" y="4871109"/>
            <a:ext cx="1714500" cy="171450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416" y="455150"/>
            <a:ext cx="363196" cy="36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34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10000">
        <p15:prstTrans prst="pageCurlDouble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71416"/>
            <a:ext cx="5483237" cy="5992609"/>
          </a:xfrm>
        </p:spPr>
      </p:pic>
      <p:sp>
        <p:nvSpPr>
          <p:cNvPr id="7" name="TextBox 6"/>
          <p:cNvSpPr txBox="1"/>
          <p:nvPr/>
        </p:nvSpPr>
        <p:spPr>
          <a:xfrm>
            <a:off x="2489199" y="3255963"/>
            <a:ext cx="2701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110 лет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 descr="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517" y="276045"/>
            <a:ext cx="4028058" cy="6331789"/>
          </a:xfrm>
          <a:prstGeom prst="rect">
            <a:avLst/>
          </a:prstGeom>
        </p:spPr>
      </p:pic>
      <p:pic>
        <p:nvPicPr>
          <p:cNvPr id="4098" name="Picture 2" descr="http://qrcoder.ru/code/?https%3A%2F%2Fschfree.litres.ru%2Fmaksim-gorkiy%2Fdetstvo%2F&amp;4&amp;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8081" y="263165"/>
            <a:ext cx="1562100" cy="1562100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6819" y="305873"/>
            <a:ext cx="363196" cy="36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63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10000">
        <p15:prstTrans prst="pageCurlDouble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79962"/>
            <a:ext cx="5483237" cy="5992609"/>
          </a:xfrm>
        </p:spPr>
      </p:pic>
      <p:sp>
        <p:nvSpPr>
          <p:cNvPr id="7" name="TextBox 6"/>
          <p:cNvSpPr txBox="1"/>
          <p:nvPr/>
        </p:nvSpPr>
        <p:spPr>
          <a:xfrm>
            <a:off x="2489199" y="3255963"/>
            <a:ext cx="2701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110 лет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" name="Рисунок 8" descr="2622618-1.jpg"/>
          <p:cNvPicPr>
            <a:picLocks noChangeAspect="1"/>
          </p:cNvPicPr>
          <p:nvPr/>
        </p:nvPicPr>
        <p:blipFill>
          <a:blip r:embed="rId3"/>
          <a:srcRect l="7624" t="3144" r="3152"/>
          <a:stretch>
            <a:fillRect/>
          </a:stretch>
        </p:blipFill>
        <p:spPr>
          <a:xfrm>
            <a:off x="6866626" y="284671"/>
            <a:ext cx="4329206" cy="6265957"/>
          </a:xfrm>
          <a:prstGeom prst="rect">
            <a:avLst/>
          </a:prstGeom>
        </p:spPr>
      </p:pic>
      <p:pic>
        <p:nvPicPr>
          <p:cNvPr id="5122" name="Picture 2" descr="http://qrcoder.ru/code/?https%3A%2F%2Fschfree.litres.ru%2Fsergey-esenin%2Fbelaya-bereza-pod-moim-oknom%2F&amp;4&amp;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1046" y="273229"/>
            <a:ext cx="1714500" cy="171450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710" y="314499"/>
            <a:ext cx="363196" cy="36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94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10000">
        <p15:prstTrans prst="pageCurlDouble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79962"/>
            <a:ext cx="5483237" cy="5992609"/>
          </a:xfrm>
        </p:spPr>
      </p:pic>
      <p:sp>
        <p:nvSpPr>
          <p:cNvPr id="7" name="TextBox 6"/>
          <p:cNvSpPr txBox="1"/>
          <p:nvPr/>
        </p:nvSpPr>
        <p:spPr>
          <a:xfrm>
            <a:off x="2489199" y="3255963"/>
            <a:ext cx="2701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195 лет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t="997" r="1390" b="1807"/>
          <a:stretch/>
        </p:blipFill>
        <p:spPr>
          <a:xfrm>
            <a:off x="7107399" y="269084"/>
            <a:ext cx="4099540" cy="6269884"/>
          </a:xfrm>
          <a:prstGeom prst="rect">
            <a:avLst/>
          </a:prstGeom>
        </p:spPr>
      </p:pic>
      <p:pic>
        <p:nvPicPr>
          <p:cNvPr id="13314" name="Picture 2" descr="http://qrcoder.ru/code/?https%3A%2F%2Fschfree.litres.ru%2Faleksandr-pushkin%2Fpoltava%2F&amp;4&amp;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07399" y="2107839"/>
            <a:ext cx="1456187" cy="1456187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470" y="269084"/>
            <a:ext cx="367469" cy="36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162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advClick="0" advTm="10000">
        <p15:prstTrans prst="pageCurlDouble"/>
      </p:transition>
    </mc:Choice>
    <mc:Fallback>
      <p:transition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861</TotalTime>
  <Words>44</Words>
  <Application>Microsoft Office PowerPoint</Application>
  <PresentationFormat>Широкоэкранный</PresentationFormat>
  <Paragraphs>19</Paragraphs>
  <Slides>15</Slides>
  <Notes>0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  <vt:variant>
        <vt:lpstr>Произвольные показы</vt:lpstr>
      </vt:variant>
      <vt:variant>
        <vt:i4>1</vt:i4>
      </vt:variant>
    </vt:vector>
  </HeadingPairs>
  <TitlesOfParts>
    <vt:vector size="21" baseType="lpstr">
      <vt:lpstr>Century Gothic</vt:lpstr>
      <vt:lpstr>Monotype Corsiva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temp</dc:creator>
  <cp:lastModifiedBy>temp</cp:lastModifiedBy>
  <cp:revision>148</cp:revision>
  <dcterms:created xsi:type="dcterms:W3CDTF">2020-05-27T11:53:55Z</dcterms:created>
  <dcterms:modified xsi:type="dcterms:W3CDTF">2022-10-14T12:36:29Z</dcterms:modified>
</cp:coreProperties>
</file>