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4" r:id="rId5"/>
    <p:sldId id="266" r:id="rId6"/>
    <p:sldId id="265" r:id="rId7"/>
    <p:sldId id="260" r:id="rId8"/>
    <p:sldId id="261" r:id="rId9"/>
    <p:sldId id="262" r:id="rId10"/>
    <p:sldId id="268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58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077072"/>
            <a:ext cx="3763962" cy="1728787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Чернявская Елена Владимировна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Заведующая библиотекой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СОШ «Горки-Х»</a:t>
            </a:r>
            <a:endParaRPr lang="ru-RU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83234" y="1628800"/>
            <a:ext cx="612068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Биографии</a:t>
            </a:r>
            <a:r>
              <a:rPr kumimoji="0" lang="ru-RU" sz="600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писателей и поэтов</a:t>
            </a:r>
            <a:endParaRPr kumimoji="0" lang="ru-RU" sz="6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72224"/>
            <a:ext cx="6120680" cy="134055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+mn-lt"/>
              </a:rPr>
              <a:t>Саша Чёрный</a:t>
            </a:r>
            <a:br>
              <a:rPr lang="ru-RU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>13 октября 1880 - 5 августа 1932</a:t>
            </a:r>
            <a:endParaRPr lang="ru-RU" sz="3100" b="1" dirty="0">
              <a:latin typeface="+mn-lt"/>
            </a:endParaRPr>
          </a:p>
        </p:txBody>
      </p:sp>
      <p:pic>
        <p:nvPicPr>
          <p:cNvPr id="9218" name="Picture 2" descr="http://qrcoder.ru/code/?https%3A%2F%2Fschfree.litres.ru%2Fsasha-chernyy%2Fob-avtore%2F&amp;10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689226" cy="368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3260724" cy="362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068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1152128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+mn-lt"/>
              </a:rPr>
              <a:t>Михаил Афанасьевич Булгаков</a:t>
            </a:r>
            <a:br>
              <a:rPr lang="ru-RU" sz="4000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15 мая 1891 – 10 марта 1940</a:t>
            </a:r>
            <a:endParaRPr lang="ru-RU" sz="2800" b="1" dirty="0">
              <a:latin typeface="+mn-lt"/>
            </a:endParaRPr>
          </a:p>
        </p:txBody>
      </p:sp>
      <p:pic>
        <p:nvPicPr>
          <p:cNvPr id="8194" name="Picture 2" descr="http://qrcoder.ru/code/?https%3A%2F%2Fschfree.litres.ru%2Fmihail-bulgakov%2Fob-avtore%2F&amp;10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53127"/>
            <a:ext cx="3744416" cy="37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44824"/>
            <a:ext cx="2585110" cy="371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24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00808"/>
            <a:ext cx="3102125" cy="3586056"/>
          </a:xfrm>
          <a:prstGeom prst="rect">
            <a:avLst/>
          </a:prstGeom>
        </p:spPr>
      </p:pic>
      <p:pic>
        <p:nvPicPr>
          <p:cNvPr id="4" name="Picture 2" descr="http://qrcoder.ru/code/?https%3A%2F%2Fschfree.litres.ru%2Faleksandr-pushkin%2Fob-avtore%2F&amp;10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3586055" cy="358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7" y="476672"/>
            <a:ext cx="71144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лександр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ергеевич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Пушкин</a:t>
            </a:r>
          </a:p>
          <a:p>
            <a:pPr algn="ctr"/>
            <a:r>
              <a:rPr lang="ru-RU" sz="2800" b="1" dirty="0"/>
              <a:t>6 июня 1799 – </a:t>
            </a:r>
            <a:r>
              <a:rPr lang="ru-RU" sz="2800" b="1" dirty="0" smtClean="0"/>
              <a:t>10 </a:t>
            </a:r>
            <a:r>
              <a:rPr lang="ru-RU" sz="2800" b="1" dirty="0"/>
              <a:t>февраля 1837</a:t>
            </a:r>
            <a:endParaRPr lang="ru-RU" sz="2800" dirty="0"/>
          </a:p>
          <a:p>
            <a:endParaRPr lang="ru-RU" sz="4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476672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http://qrcoder.ru/code/?https%3A%2F%2Fschfree.litres.ru%2Fnikolay-gogol%2Fob-avtore%2F&amp;10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4824"/>
            <a:ext cx="3345694" cy="334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133" y="1844824"/>
            <a:ext cx="3342212" cy="33466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97437" y="395983"/>
            <a:ext cx="672781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Николай В</a:t>
            </a:r>
            <a:r>
              <a:rPr lang="ru-RU" sz="4000" dirty="0" smtClean="0"/>
              <a:t>асильевич</a:t>
            </a:r>
            <a:r>
              <a:rPr lang="ru-RU" sz="4000" dirty="0" smtClean="0"/>
              <a:t> Гоголь</a:t>
            </a:r>
          </a:p>
          <a:p>
            <a:pPr algn="ctr"/>
            <a:r>
              <a:rPr lang="ru-RU" sz="2800" b="1" dirty="0"/>
              <a:t>1 апреля 1809 </a:t>
            </a:r>
            <a:r>
              <a:rPr lang="ru-RU" sz="2800" b="1" dirty="0" smtClean="0"/>
              <a:t>–</a:t>
            </a:r>
            <a:r>
              <a:rPr lang="ru-RU" sz="2800" dirty="0"/>
              <a:t> </a:t>
            </a:r>
            <a:r>
              <a:rPr lang="ru-RU" sz="2800" b="1" dirty="0" smtClean="0"/>
              <a:t>4 </a:t>
            </a:r>
            <a:r>
              <a:rPr lang="ru-RU" sz="2800" b="1" dirty="0"/>
              <a:t>марта 1852</a:t>
            </a:r>
            <a:endParaRPr lang="ru-RU" sz="2800" dirty="0"/>
          </a:p>
          <a:p>
            <a:endParaRPr lang="ru-RU" sz="4000" dirty="0" smtClean="0"/>
          </a:p>
          <a:p>
            <a:endParaRPr lang="ru-RU" sz="4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60840" cy="108765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Юрьевич Лермонтов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sz="3100" b="1" dirty="0">
                <a:latin typeface="+mn-lt"/>
              </a:rPr>
              <a:t>15 октября </a:t>
            </a:r>
            <a:r>
              <a:rPr lang="ru-RU" sz="3100" b="1" dirty="0" smtClean="0">
                <a:latin typeface="+mn-lt"/>
              </a:rPr>
              <a:t>1814 </a:t>
            </a:r>
            <a:r>
              <a:rPr lang="ru-RU" sz="3100" b="1" dirty="0">
                <a:latin typeface="+mn-lt"/>
              </a:rPr>
              <a:t>– 27 июля 1841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Mikhail lermonto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2856"/>
            <a:ext cx="2635708" cy="352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schfree.litres.ru%2Fmihail-lermontov%2Fob-avtore%2F&amp;10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564" y="2161721"/>
            <a:ext cx="3520860" cy="352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420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632848" cy="86409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+mn-lt"/>
              </a:rPr>
              <a:t/>
            </a:r>
            <a:br>
              <a:rPr lang="ru-RU" sz="4000" dirty="0" smtClean="0">
                <a:latin typeface="+mn-lt"/>
              </a:rPr>
            </a:br>
            <a:r>
              <a:rPr lang="ru-RU" dirty="0" smtClean="0">
                <a:latin typeface="+mn-lt"/>
              </a:rPr>
              <a:t>Фёдор Михайлович Достоевский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100" b="1" dirty="0">
                <a:latin typeface="+mn-lt"/>
              </a:rPr>
              <a:t>11 ноября 1821 – 9 февраля 1981 </a:t>
            </a:r>
            <a:endParaRPr lang="ru-RU" sz="3100" b="1" dirty="0">
              <a:latin typeface="+mn-lt"/>
            </a:endParaRPr>
          </a:p>
        </p:txBody>
      </p:sp>
      <p:pic>
        <p:nvPicPr>
          <p:cNvPr id="7170" name="Picture 2" descr="http://qrcoder.ru/code/?https%3A%2F%2Fschfree.litres.ru%2Ffedor-dostoevskiy%2Fob-avtore%2F&amp;10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67669"/>
            <a:ext cx="345638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72816"/>
            <a:ext cx="2736304" cy="347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203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8" cy="45863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Лев Николаевич Толстой</a:t>
            </a:r>
            <a:br>
              <a:rPr lang="ru-RU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>7 </a:t>
            </a:r>
            <a:r>
              <a:rPr lang="ru-RU" sz="3100" b="1" dirty="0">
                <a:latin typeface="+mn-lt"/>
              </a:rPr>
              <a:t>сентября 1828 – 20 ноября 1910 </a:t>
            </a:r>
            <a:endParaRPr lang="ru-RU" sz="3100" dirty="0">
              <a:latin typeface="+mn-lt"/>
            </a:endParaRPr>
          </a:p>
        </p:txBody>
      </p:sp>
      <p:pic>
        <p:nvPicPr>
          <p:cNvPr id="6146" name="Picture 2" descr="http://qrcoder.ru/code/?https%3A%2F%2Fschfree.litres.ru%2Flev-tolstoy%2Fob-avtore%2F&amp;10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3689226" cy="368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44824"/>
            <a:ext cx="2736304" cy="364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870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27509"/>
            <a:ext cx="5544616" cy="277155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+mn-lt"/>
              </a:rPr>
              <a:t/>
            </a:r>
            <a:br>
              <a:rPr lang="ru-RU" sz="4000" dirty="0" smtClean="0">
                <a:latin typeface="+mn-lt"/>
              </a:rPr>
            </a:br>
            <a:r>
              <a:rPr lang="ru-RU" sz="4000" dirty="0">
                <a:latin typeface="+mn-lt"/>
              </a:rPr>
              <a:t/>
            </a:r>
            <a:br>
              <a:rPr lang="ru-RU" sz="4000" dirty="0">
                <a:latin typeface="+mn-lt"/>
              </a:rPr>
            </a:br>
            <a:r>
              <a:rPr lang="ru-RU" sz="4000" dirty="0" smtClean="0">
                <a:latin typeface="+mn-lt"/>
              </a:rPr>
              <a:t>Антон Павлович Чехов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 </a:t>
            </a:r>
            <a:r>
              <a:rPr lang="ru-RU" sz="3100" b="1" dirty="0">
                <a:latin typeface="+mn-lt"/>
              </a:rPr>
              <a:t>29 января 1860 - 15 июля 1904 </a:t>
            </a:r>
            <a:endParaRPr lang="ru-RU" sz="3100" dirty="0">
              <a:latin typeface="+mn-lt"/>
            </a:endParaRPr>
          </a:p>
        </p:txBody>
      </p:sp>
      <p:pic>
        <p:nvPicPr>
          <p:cNvPr id="3074" name="Picture 2" descr="http://qrcoder.ru/code/?https%3A%2F%2Fschfree.litres.ru%2Fanton-chehov%2Fob-avtore%2F&amp;10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2816"/>
            <a:ext cx="3483768" cy="348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72816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58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048672" cy="10801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 </a:t>
            </a:r>
            <a:r>
              <a:rPr lang="ru-RU" sz="4000" dirty="0" smtClean="0">
                <a:latin typeface="+mn-lt"/>
              </a:rPr>
              <a:t>Максим Горький</a:t>
            </a:r>
            <a:br>
              <a:rPr lang="ru-RU" sz="4000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>28 марта 1868 - 18 июня1936</a:t>
            </a:r>
            <a:endParaRPr lang="ru-RU" sz="3100" b="1" dirty="0">
              <a:latin typeface="+mn-lt"/>
            </a:endParaRPr>
          </a:p>
        </p:txBody>
      </p:sp>
      <p:pic>
        <p:nvPicPr>
          <p:cNvPr id="4098" name="Picture 2" descr="http://qrcoder.ru/code/?https%3A%2F%2Fschfree.litres.ru%2Fmaksim-gorkiy%2Fob-avtore%2F&amp;10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2855"/>
            <a:ext cx="3401194" cy="340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132856"/>
            <a:ext cx="2537292" cy="340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874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990" y="116632"/>
            <a:ext cx="7272808" cy="151216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+mn-lt"/>
              </a:rPr>
              <a:t>Александр И</a:t>
            </a:r>
            <a:r>
              <a:rPr lang="ru-RU" dirty="0" smtClean="0">
                <a:latin typeface="+mn-lt"/>
              </a:rPr>
              <a:t>ванович</a:t>
            </a:r>
            <a:r>
              <a:rPr lang="ru-RU" dirty="0" smtClean="0">
                <a:latin typeface="+mn-lt"/>
              </a:rPr>
              <a:t> Куприн</a:t>
            </a:r>
            <a:r>
              <a:rPr lang="ru-RU" dirty="0"/>
              <a:t/>
            </a:r>
            <a:br>
              <a:rPr lang="ru-RU" dirty="0"/>
            </a:br>
            <a:r>
              <a:rPr lang="ru-RU" sz="3100" b="1" dirty="0">
                <a:latin typeface="+mn-lt"/>
              </a:rPr>
              <a:t>7 сентября </a:t>
            </a:r>
            <a:r>
              <a:rPr lang="ru-RU" sz="3100" b="1" dirty="0" smtClean="0">
                <a:latin typeface="+mn-lt"/>
              </a:rPr>
              <a:t>1870 – </a:t>
            </a:r>
            <a:r>
              <a:rPr lang="ru-RU" sz="3100" b="1" dirty="0">
                <a:latin typeface="+mn-lt"/>
              </a:rPr>
              <a:t>25 августа 1938 </a:t>
            </a:r>
            <a:endParaRPr lang="ru-RU" sz="3100" dirty="0">
              <a:latin typeface="+mn-lt"/>
            </a:endParaRPr>
          </a:p>
        </p:txBody>
      </p:sp>
      <p:pic>
        <p:nvPicPr>
          <p:cNvPr id="5122" name="Picture 2" descr="http://qrcoder.ru/code/?https%3A%2F%2Fschfree.litres.ru%2Faleksandr-kuprin%2Fob-avtore%2F&amp;10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468" y="1777592"/>
            <a:ext cx="3482330" cy="348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72816"/>
            <a:ext cx="2304256" cy="348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71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F7F7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47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  Михаил Юрьевич Лермонтов  15 октября 1814 – 27 июля 1841  </vt:lpstr>
      <vt:lpstr> Фёдор Михайлович Достоевский 11 ноября 1821 – 9 февраля 1981 </vt:lpstr>
      <vt:lpstr> Лев Николаевич Толстой 7 сентября 1828 – 20 ноября 1910 </vt:lpstr>
      <vt:lpstr>  Антон Павлович Чехов  29 января 1860 - 15 июля 1904 </vt:lpstr>
      <vt:lpstr> Максим Горький 28 марта 1868 - 18 июня1936</vt:lpstr>
      <vt:lpstr>Александр Иванович Куприн 7 сентября 1870 – 25 августа 1938 </vt:lpstr>
      <vt:lpstr>Саша Чёрный 13 октября 1880 - 5 августа 1932</vt:lpstr>
      <vt:lpstr>Михаил Афанасьевич Булгаков 15 мая 1891 – 10 марта 1940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temp</cp:lastModifiedBy>
  <cp:revision>26</cp:revision>
  <dcterms:created xsi:type="dcterms:W3CDTF">2013-08-17T08:34:50Z</dcterms:created>
  <dcterms:modified xsi:type="dcterms:W3CDTF">2020-11-24T08:00:11Z</dcterms:modified>
</cp:coreProperties>
</file>